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notesSlides/notesSlide10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1.xml" ContentType="application/vnd.openxmlformats-officedocument.presentationml.notesSlide+xml"/>
  <Override PartName="/ppt/ink/ink18.xml" ContentType="application/inkml+xml"/>
  <Override PartName="/ppt/notesSlides/notesSlide12.xml" ContentType="application/vnd.openxmlformats-officedocument.presentationml.notesSlide+xml"/>
  <Override PartName="/ppt/ink/ink19.xml" ContentType="application/inkml+xml"/>
  <Override PartName="/ppt/notesSlides/notesSlide1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4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15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16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1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4.xml" ContentType="application/inkml+xml"/>
  <Override PartName="/ppt/notesSlides/notesSlide21.xml" ContentType="application/vnd.openxmlformats-officedocument.presentationml.notesSlide+xml"/>
  <Override PartName="/ppt/ink/ink35.xml" ContentType="application/inkml+xml"/>
  <Override PartName="/ppt/notesSlides/notesSlide22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23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53.xml" ContentType="application/inkml+xml"/>
  <Override PartName="/ppt/notesSlides/notesSlide26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notesSlides/notesSlide27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notesSlides/notesSlide28.xml" ContentType="application/vnd.openxmlformats-officedocument.presentationml.notesSlide+xml"/>
  <Override PartName="/ppt/ink/ink58.xml" ContentType="application/inkml+xml"/>
  <Override PartName="/ppt/notesSlides/notesSlide29.xml" ContentType="application/vnd.openxmlformats-officedocument.presentationml.notesSlide+xml"/>
  <Override PartName="/ppt/ink/ink59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6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61.xml" ContentType="application/inkml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315" r:id="rId7"/>
    <p:sldId id="316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6" r:id="rId40"/>
    <p:sldId id="287" r:id="rId41"/>
    <p:sldId id="288" r:id="rId42"/>
    <p:sldId id="289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302" r:id="rId62"/>
    <p:sldId id="308" r:id="rId63"/>
    <p:sldId id="30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03:51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14442 5088 48 0,'4'10'123'0,"0"-3"4"16,0 1 0-16,-2-4 2 0,3 2 2 15,-1-5 7-15,-4-1-16 0,0 0-12 16,12-15-13-16,-5-2-7 0,-3-2-9 16,1-6-7-16,-7-3-9 0,-1-3-9 0,-8-4-3 15,-3 1-7-15,-5-4-8 0,-7 4-5 16,-4 3-3-16,-7 5-5 0,-3 5-4 16,-7 5-2-16,-5 7-1 0,6 5-3 15,-3 5-1-15,-5 8-1 0,1 4-2 0,-13 14-3 16,9 4 4-16,15-1-4 0,9 0 0 15,13-3-3-15,5 3-1 0,8-3-1 16,3-1-3-16,8-1-2 0,7-1-2 0,4-9-1 16,6 0-3-16,7-6 1 0,8-5-2 15,0-4-5-15,4-6 0 0,11-5-6 0,-1-6 2 16,18-10 2-16,-6 1 2 0,-5-5-2 16,-11 6 2-16,-6 4 0 0,-10 4 2 0,-5 2 6 15,-1 2 12-15,-6 3 1 0,-2 1-1 16,-4 1-2-16,1 2-3 0,-3 2 1 15,-1 7 0-15,0 0 2 0,-1 9 4 16,-2 3 1-16,5 7 3 0,-2 11-2 16,1 5 3-16,0 12 2 0,10 22 0 0,-5 2-5 15,1 4 1-15,0 1-3 0,0 2 0 0,-3-1 4 16,0 1 0-16,-5-4 2 0,-4-10-4 16,-2-11 1-16,-4-1-4 0,0-2 2 15,-6-2 4-15,-3-3 7 0,-6-4 7 16,-1-4 8-16,-6-6 4 0,-6-1 4 0,-1-11 4 15,-7-1-6-15,-3-11-4 0,-3-4 1 16,-3-10-6-16,-3-4-5 0,-19-13-4 0,11-9-2 16,2-6-7-16,9-6-3 0,10-7-7 15,9 5-6-15,10 1-5 0,0 0-10 16,8-4-11-16,1-3-15 0,5 0-19 16,4 4-21-16,2 3-27 0,2-7-20 15,5 0-24-15,1 3-449 0,2-1 205 0,2 2 136 16</inkml:trace>
  <inkml:trace contextRef="#ctx0" brushRef="#br0" timeOffset="1003.8854">14657 4941 38 0,'28'10'111'0,"-2"0"-10"0,-4 5 0 15,0 1-10-15,-1 1-5 0,0 3-14 0,0 1 2 16,1 4-14-16,-6-1-6 0,3 1-6 15,-6-4-3-15,0 0 4 0,-5-1 7 16,0-3 17-16,2-3 21 0,-6 0 14 16,-2-3 1-16,0-3-2 0,-4-1-6 0,-2-3-3 15,-3-4-6-15,7 0-8 0,-13-9-9 16,9-1-6-16,0-1-9 0,4-6-8 0,0-2-5 16,4-3-9-16,4-3-8 15,4 3-14-15,2-2-17 0,-2 0-15 16,3 5-17-16,3 1-20 0,-2 0-22 0,2 6-18 15,0 2-9-15,1 1-12 0,-2 6-14 16,4-5-5-16,-1 6 2 0,2 2 11 0,0-1 17 16,-1-1 7-16,3 2 11 0,-4-3 10 15,4 0 16-15,-3 0 18 0,-2 0 23 16,0 0 20-16,-1 1 29 0,-2-4 4 0,-4 1 16 16,1 0 14-16,0 0 12 0,-4-1 7 15,-3 0-8-15,-2 0-3 0,-4 3-9 0,0 3-5 16,0 0-4-16,-12-6-9 0,1 6-1 15,0 3-7-15,-2 3-6 0,3 2-1 16,-2 2-1-16,0 0-5 0,2 3-3 16,2 2-4-16,1 0-1 0,1 3-3 0,2-4-2 15,2 1 1-15,2-3-3 0,0 3-5 16,2-3 0-16,0-1-4 0,2-1-7 0,3-5-10 16,-1 1-9-16,2-2 5 0,0-3-3 15,2 2-3-15,0-3-1 0,0 0-5 16,1 0-1-16,0 0-2 0,-1 0 6 15,1 3-1-15,-3 1-1 0,2 0 4 0,2 3 12 16,0 3 2-16,0-1-2 0,2 3 2 16,2 0 2-16,-1-1 1 0,5 1-1 0,-2-4 3 15,4-1-5-15,-2-3 4 0,4-4 5 16,3-3-4-16,1-3 1 0,6-4 6 16,-1-6-7-16,1-8-3 0,2 1 9 15,-3-2-1-15,-2-2 2 0,-8 2-6 0,-2 2 7 16,-6 2 12-16,0 7 1 0,-3-4 15 15,0 5 4-15,-4 1-5 0,-2 5 1 16,-2 1-5-16,3 4 5 0,-7 2 1 16,0 0 5-16,4 21 2 0,-2-2 1 0,2 7 3 15,1 9 0-15,1 3-2 0,3 12-3 16,1 1-1-16,0 2-1 0,8 18-3 16,-4-2-1-16,-1-12-7 0,2-6 0 0,-5-3 0 15,5-3-5-15,-5 1 0 0,0-10 0 16,-2-1-2-16,-2-7 0 0,0-3 3 15,-2-7 10-15,-2 0-3 0,-4-6 1 0,0-6-2 16,-2-9-4-16,4 3-2 0,-16-22-3 16,4-9 1-16,-2-14-7 0,-1-26 1 15,3-7-3-15,3-4-2 0,2 0 5 0,5 13-4 16,6 8-2-16,1 6-1 0,12-15 0 16,-2 14 0-16,3 13-2 0,6 3 0 15,4 4-3-15,3 3 2 0,1 5 1 0,4 3-2 16,-2 9 4-16,-3 3-3 0,-1 5 0 15,0 4 2-15,-5 7-6 0,-1 0 8 0,-8 7 1 16,2 3-4-16,-10 1 1 0,-4 3 3 16,-4 2 1-16,-6 4-4 0,-7-1 6 15,-6 6-1-15,-11 2-3 0,-3-2-1 16,-3-1 2-16,0-3-5 0,4-4-9 0,1-5-26 16,3 0-32-16,6-5-29 0,5-3-40 15,1-6-21-15,5-1-464 0,4-2 211 16,5-6 140-16</inkml:trace>
  <inkml:trace contextRef="#ctx0" brushRef="#br0" timeOffset="1630.3074">16470 4956 107 0,'10'-5'154'0,"0"-1"-9"0,5-1-12 16,2-5-16-16,2-3-8 0,5-4-6 0,-1-2-10 15,2-4-3-15,4-7-9 0,-1-3-7 16,8-14-11-16,1-6-5 0,-6-4-9 15,-1-3-6-15,-9 11-6 0,-8 7-4 0,1 2-1 16,-6 9 3-16,0 3 5 0,-4 5 0 16,-2 5-4-16,0 3-1 0,-4 2-5 15,0 5-5-15,-2 4-1 0,-1 8-2 16,5-2-1-16,-17 21-4 0,5 0 3 0,-2 9-5 16,4 2-2-16,-1 5 2 0,1 9-3 15,2 0-2-15,-1 3 3 0,4 1-2 0,1 1 0 16,4 2-2-16,-4-1 1 15,4-8-3-15,2-1-5 0,-2-3 0 0,2-7-7 16,0-3 2-16,0-5-3 0,3-6-1 16,2-1 3-16,1-10-4 0,0-3 3 15,5-5-25-15,4-6-4 0,2-6 2 0,0-1 0 16,2 0 3-16,0-3 6 0,-1 3-3 16,-2 0 5-16,-2 3 4 0,-4 1 4 0,-2 1-2 15,1 1 6-15,0-1-6 0,-3 4 4 16,-1 2 7-16,1 2-3 0,-8 0 2 15,16 8 2-15,-6-2 5 0,-2 3-6 16,2-1 0-16,1 1 4 0,0-1-5 0,1 1-1 16,1 3 6-16,-1-3-5 0,2-2 0 15,0 2 0-15,1-4 1 0,2 0 2 0,2-2 0 16,0-3 4-16,0-3-4 0,3 1-2 16,-2-4 3-16,4-5-5 0,-3 3 0 0,-3-4 0 15,2 0-4-15,-1 1-3 0,-4-2 1 16,0 1 3-16,-3 1 2 0,-1 3 2 15,0-1 5-15,-3 1-5 0,0 2-3 16,-2 1 5-16,4 1 4 0,-4 2-8 16,0 2-1-16,-6 0 5 0,17 8 6 0,-7-1-4 15,1 3-2-15,-2-3 3 0,1 3-1 0,2 0 0 16,2-1-2-16,4 2-1 16,-1 1-4-16,3 1-15 0,2-2-21 0,2-1-19 15,-1-2-29-15,1-4-330 0,-3-2 143 16,0-4 95-16</inkml:trace>
  <inkml:trace contextRef="#ctx0" brushRef="#br0" timeOffset="1777.0915">17680 4534 29 0,'-8'-2'115'0,"-4"-2"-14"15,4 4-20-15,-2 0-27 0,10 0-30 16,-19 6-32-16,10-2-127 0,5 0 46 15,0 5 30-15</inkml:trace>
  <inkml:trace contextRef="#ctx0" brushRef="#br0" timeOffset="2424.4788">17963 4669 148 0,'2'4'149'16,"-2"-4"-16"-16,-6 13-5 0,-2-3-14 0,2 5-7 15,-5-2-8-15,0 5-10 0,-1 1-7 16,3 5-8-16,-1 0-9 0,4-2-3 16,1 3-7-16,3-1-9 0,4-3-2 15,3 2-8-15,5-2-20 0,5 0-6 0,6-6-15 16,2-1-14-16,7-6-11 0,8-5-5 16,5-3-4-16,1-5-2 0,9-5-1 15,2-3 11-15,15-5-3 0,-3-4 3 0,-12 2 10 16,-11 3 23-16,-1 0 20 0,-11 2 10 15,-4-2 8-15,-6 3 7 0,-4 1 1 16,-8 2 4-16,-2 0-1 0,-3 0-12 0,-5 4 2 16,-2 1-4-16,-5 0-4 0,-3 5-6 15,-3 1 0-15,0 0-7 0,-1 4 0 16,-1 1-3-16,0 0-2 0,2 4-1 16,3-1-6-16,1-1-9 0,2 0 3 0,5 1-8 15,0-2-6-15,4-1-13 0,5 0 8 16,0-4-1-16,5 1-19 0,1-2 9 0,1 0-7 15,6-2 0-15,-4 2 1 0,4-1 7 16,-1-2-1-16,-2 3-3 0,2 3 7 16,-3-2 4-16,0 3 3 0,0 0-1 15,4 2 2-15,-4 1 0 0,5-1 3 0,1 0 5 16,3-1 10-16,0-1 6 0,1-4 8 16,1 0 4-16,3-4 11 0,2-5 9 0,1-3-1 15,1-5 2-15,3-5 3 0,-1-6-1 16,10-13-3-16,-5-7-5 0,-3-5-4 15,-5-6-2-15,-1-4-2 0,-4-2-4 16,-5-2-4-16,-8 10-2 0,-5 11 3 0,-1 9 2 16,-5 4 5-16,0 5-4 0,0 3-2 15,-4 8-3-15,0 6 4 0,-4 8 10 16,4 3 2-16,-15 18 9 0,5 4 1 0,-3 13 0 16,0 8 2-16,3 5-4 0,4 6-1 15,2-2-5-15,1 6-2 0,3 1-7 16,0-2 0-16,3 2-15 0,-3-4-26 0,4 0-30 15,-2 0-25-15,0-1-39 0,0-12-49 16,-2-2-518-16,0-6 229 0,-2-4 152 16</inkml:trace>
  <inkml:trace contextRef="#ctx0" brushRef="#br0" timeOffset="3843.311">20548 4592 46 0,'-6'-3'176'15,"6"3"-19"-15,-8-4-13 0,3 3-18 16,5 1-13-16,0 0-12 0,0 0-8 0,-13 11-3 15,11 1-8-15,-2 0-8 0,4 7 0 16,-2 2-12-16,0 2-3 0,2 4-6 16,-2 2-8-16,2-3-2 0,-2 2-4 15,2-3-6-15,-2-1-3 0,4-4 2 0,-2-1-6 16,0-3 0-16,0-3-2 0,0-2-2 16,0-5-1-16,2-4-4 0,-2-2 1 0,6-14-4 15,-4 3 0-15,4-8-3 0,0-2-3 16,1-1 2-16,2-5-6 0,-3 2 1 15,2 0-11-15,1 3 12 0,1 2-5 16,-3-1 4-16,2 6-3 0,-3 0 1 16,0 1-2-16,0 3-2 0,0 3 1 0,2 2 1 15,-2 3 1-15,2 5 0 0,0 2 1 16,3 2-3-16,0 1 3 0,-1 4-2 0,1 3 1 16,1 1-2-16,2 0 2 0,0-1-2 15,-2 1 2-15,-1-2-2 0,0-4 0 16,1 3-2-16,-3-5 3 0,1 4-3 0,-1-6 3 15,-2 1 1-15,3-4 4 0,0-2-4 16,1-2-4-16,2-2 4 0,4-2 0 16,-3-1-2-16,2-4-2 0,-2 1 4 15,4-2-1-15,-4-1-2 0,1 1 4 0,0 1-1 16,-5 1-1-16,3 3-7 0,-1-3 7 16,0 5-1-16,-2-1 2 0,-2 2 0 15,0 4 2-15,-8 0-2 0,20 6 6 0,-10 1-7 16,3 1 5-16,-1 2-3 0,2 1 0 15,2 2-1-15,1 0 0 0,2-1 0 16,-2 1 1-16,5 0 0 0,-2-2-2 0,2-3 1 16,1 1-1-16,-2-4 3 0,0-2-2 15,3-3 1-15,-1-3-6 0,2-2 0 0,0-4 7 16,1 1-2-16,-2-4-2 0,-3 0 0 16,-1-3 0-16,-2 2-2 0,0-1 2 15,-2 1 1-15,-2 1-3 0,-3 1 1 16,-1 4 3-16,-1-3-2 0,-2 4 1 15,-1 0-4-15,0 1 1 0,-2 3-5 0,-4 2 7 16,8 0 0-16,-8 0-4 0,12 6 4 16,-8-1 0-16,2 1-1 0,0-2-3 15,2 4 3-15,5-3-1 0,-2 3 2 16,4-4 0-16,-1 2-2 0,2-5 3 0,2 3-1 16,0-4-2-16,0 0 2 0,-1-2-2 15,1-1 5-15,-2-2-5 0,-1-2 4 0,-2-1 2 16,-3-1-4-16,-3-1 2 0,-3-1 0 15,-4 1-4-15,-6 0 1 0,-5-2-2 16,-6 5-1-16,-2-4-9 0,-7 5 1 0,1 3-13 16,4 0-4-16,-2 2-28 0,3 2-25 15,6 2-18-15,-1 0-29 0,7 2-386 16,3 2 176-16,3-1 115 0</inkml:trace>
  <inkml:trace contextRef="#ctx0" brushRef="#br0" timeOffset="4605.3995">22457 4631 54 0,'-10'-9'178'0,"0"4"-17"0,-4 2-17 16,0 3-7-16,-5 0-10 0,-1 0-14 16,0 3-9-16,-4 2-13 0,1 1-6 0,-1 2-12 15,4 4-8-15,0 1-8 0,4 1-9 16,3 1-9-16,4-2-3 0,3 2-2 15,4-3-11-15,2-1-4 0,2-1-9 16,6-2 3-16,1-6-5 0,4-2-1 0,-1-1 3 16,8-5 2-16,-2-3-2 0,1-4-5 15,5-6 2-15,2-4 6 0,-2-10-1 16,2-2 0-16,-5-8-1 0,7-18 0 16,-10 8-3-16,0 7 10 0,-8 3 10 0,-1 5 11 15,-3 3 8-15,-2 6 11 0,-2 3-1 16,2 3-3-16,-4 4-7 0,-2 5-7 0,-2 7-3 15,0 6-5-15,4 1-1 0,-17 20-9 16,5 3 2-16,0 9-6 0,6 2-4 16,0 5-7-16,4-1-5 0,2 1-4 15,6-4-6-15,2 1-2 0,6-3-3 0,7 2-2 16,4-1-1-16,-2-9 3 0,5-4-3 16,1-5-2-16,3-3 5 0,2-3-2 15,-4-6-3-15,3-4-4 0,-1-4 4 16,4-4-1-16,-2-5 3 0,0-2 2 0,-5-2 0 15,-1-6 2-15,-3 2 0 0,-5-1 3 16,-6 3 2-16,-3 3 9 0,-7 1 2 16,-2 3 0-16,-6 3 0 0,0 3 1 0,-7 2 7 15,1 2-2-15,-4 4 1 0,0 4-4 16,2 3 2-16,1 1-5 0,0 3 2 16,5 2 0-16,6 3 1 0,2-2-3 0,4 2 0 15,5 1 2-15,4 0-2 0,3-1 1 16,8-2 2-16,6-3-3 0,-1-1-1 0,8-3-1 15,1-5 1-15,2-4-4 0,3-4 2 16,-3-3 2-16,7-8-1 0,-3-5-9 16,12-13 6-16,-5-13 0 0,-7-8 0 15,-1-9-1-15,-9-10 1 0,-5-2-5 0,-5-11 3 16,-8 0 6-16,-6 3 3 0,-10 0 9 16,-4 19 10-16,-2 11 11 0,-6 5 6 15,2 7 16-15,2 7-8 0,0 6-8 16,-1 5-5-16,1 10-3 0,-1 7-2 0,1 8-1 15,-3 11-4-15,1 12-6 0,2 11 4 16,0 15 0-16,2 9-3 0,1 25-4 0,0 0-11 16,6-2-18-16,-3-13-33 0,0-7-17 15,3-2-24-15,3 18-35 0,-4-17-30 16,-2-4-16-16,0-6-34 0,2 3-428 16,-4-11 213-16,-4 5 141 0</inkml:trace>
  <inkml:trace contextRef="#ctx0" brushRef="#br0" timeOffset="4991.9469">19286 5829 31 0,'-6'2'134'0,"2"1"-9"0,4-3 5 15,12 5-4-15,6-5-2 0,11 2-2 16,15-2-4-16,16-2-2 0,37-2-7 16,16-3-4-16,35-5-12 0,4-1-2 0,15-4-6 15,11 3-4-15,4-4-2 0,0 3-7 16,-2 2-5-16,3 0-7 0,-8 3-5 15,-8 1-3-15,-12-1-5 0,-14 3-5 0,-33 1-6 16,-6 2-1-16,-9-2-4 0,-21 2-5 16,-15 3-1-16,-8-1-2 0,-5 0-3 0,-7 0 0 15,-6 0-4-15,1 1 0 0,-5-2-3 16,-4 1-3-16,-1 2-24 0,-3-3-38 16,0 0-66-16,-2 1-73 0,-1-7-476 15,-2 1 227-15,-6-3 149 0</inkml:trace>
  <inkml:trace contextRef="#ctx0" brushRef="#br0" timeOffset="62564.7915">10515 10820 4 0,'0'0'111'15,"0"0"2"-15,-6 19-5 0,1-2-7 16,1 9-4-16,-6 10-9 0,-1 8 0 16,1 3-14-16,-4 2-6 0,2 21 0 0,0-9-5 15,0-11-13-15,6 4-4 0,-2-4-3 16,2-3 0-16,2-7-6 0,-1-2 3 0,1-10-13 16,2 1-1-16,-2-4-11 0,4-6-1 15,-2-2-13-15,2-7-14 0,0-7-8 16,0-3-10-16,0 0-6 0,2-28-3 15,0 0-5-15,2-3 4 0,0-9 3 0,3 0 2 16,1-8 4-16,2 1 5 0,4 1 0 16,-2 0 14-16,0 4 6 0,2 7 17 15,-2-1-6-15,1 5 7 0,-1 5 3 16,-1 4 6-16,2 2-2 0,1 4 8 0,4 4 10 16,3 3 6-16,2 5 6 0,4 5 4 15,3 5 0-15,6 6-3 0,-2 3-1 0,9 4-2 16,-4 2-4-16,1 3-3 0,1 5 23 15,-3-2-5-15,2 2-2 0,1-5-23 16,-5-1 9-16,-5-4 11 0,-1-2 9 16,-4-6 15-16,-4-2 8 0,0-8 0 0,-1-5-2 15,0-3-7-15,0-7-7 0,-1-5-5 16,-2-5-7-16,-5-7-8 0,-2-3-5 16,-5-6-4-16,-4-2-8 0,0-4-2 0,-2 0-7 15,0 0-5-15,-2 2-2 0,0 5-7 16,-2-1-9-16,4 8-11 0,-2 1-12 15,-1 4-26-15,3 4-29 0,-2 7-29 0,2 2-7 16,2 3-15-16,1 7-14 0,1 4-24 16,-4 0-459-16,11 11 213 0,-5 2 141 15</inkml:trace>
  <inkml:trace contextRef="#ctx0" brushRef="#br0" timeOffset="62708.9181">11631 11056 17 0,'10'-3'91'0,"4"-3"-7"16,4-2-14-16,5 1-6 0,5-1-18 0,6 1-25 15,2-1-29-15,-1 2-123 0,3 0 44 16,-4 2 30-16</inkml:trace>
  <inkml:trace contextRef="#ctx0" brushRef="#br0" timeOffset="63120.7348">12467 10700 112 0,'-22'-15'124'0,"-1"4"-17"16,0 3-8-16,0 4-1 0,-1 2-11 0,1 4-11 16,-2 4-5-16,0 1-10 0,1 3-8 15,5 1 0-15,0 5-5 0,6-2-7 16,5 4-4-16,4-3 2 0,4 1-7 0,2 1-4 15,6-2 6-15,0 0-9 0,7-2-7 16,0 1 2-16,4-3 1 0,1 1-8 16,0-5 5-16,4 1-7 0,-3-1-4 15,-2-1 4-15,0 0-4 0,-2-3-1 0,2 3-1 16,-4 0 8-16,-1 1 4 0,0 4 5 16,-2-1 11-16,-4 5 9 0,3 3 4 15,-2 5-2-15,-3 2-2 0,-2 3 20 16,0 10-5-16,3 0-2 0,-5 4-7 0,0 2-1 15,0-2-9-15,-2-1-4 0,0 0 1 16,-2-3-4-16,-2-2-2 0,-5-1 2 0,-1-3-1 16,-6-3-3-16,0-4-1 0,-6-2-3 15,-3-7-7-15,4-4 2 0,-2-6-8 16,1-5-23-16,6-2-20 0,-1-6-28 0,2-10-31 16,4-4-32-16,7-5-30 0,2-1-445 15,6-3 203-15,5-6 135 0</inkml:trace>
  <inkml:trace contextRef="#ctx0" brushRef="#br0" timeOffset="63394.8713">13004 10925 8 0,'19'18'94'15,"-4"-4"-6"-15,0 1-7 0,-5 3-8 16,-1-3 0-16,-2 0-6 0,-3 2 3 0,0-1-3 15,-2-1 12-15,0-2 13 0,-2-1 9 16,-2-2 7-16,-2-1 1 0,0-3-6 0,-2-5-6 16,-2-1-5-16,8 0-7 0,-10-12-9 15,8 3-7-15,0-8-8 0,6-2-6 16,0-4-10-16,5-2-4 0,2-3-8 16,5 1-17-16,4 0-20 0,3 2-11 0,2 5-20 15,2 1-13-15,3 4-24 0,0 3-21 16,-3 4-29-16,-1 5-386 0,-5 5 172 15,-2-1 115-15</inkml:trace>
  <inkml:trace contextRef="#ctx0" brushRef="#br0" timeOffset="64090.8898">10330 12855 2 0,'-22'0'172'0,"-2"2"-5"0,-1 3-5 16,-1 6-3-16,-5 7-6 0,-7 9-7 16,-18 14-2-16,6 8-9 0,1 4-6 15,2 4-8-15,5 3-9 0,4 3-9 0,7 4-10 16,3-3-7-16,6 5-4 0,14-10-10 16,6-4-6-16,4 1-6 0,11 16-3 0,12-2-6 15,9-2-4-15,9-7-6 0,3-3-2 16,7-12-4-16,2-2-3 0,3-10-3 15,-4-15-1-15,-5-4-5 0,-3-12-3 0,11-6 1 16,22-12-7-16,-7-11 0 16,2-7-3-16,-4-11 1 0,6-13-4 0,-4-8 0 15,-10-7-1-15,-8-6-3 0,-5-8 0 16,-17 8-1-16,-9-5-3 0,-6-1 0 16,-8 0-2-16,-7 0 2 0,-13 4-1 0,-10 6-3 15,-10 8 4-15,-14 5 0 0,-11 9 0 16,-7 4 1-16,-5 11 0 0,-3 5 5 0,1 10-2 15,-5 3 2-15,12 11-3 0,8 4-1 16,9 6 0-16,1 5-2 0,-1 5-21 16,3 5-20-16,5 5-25 0,4 8-27 0,16-2-30 15,4 6-33-15,6 2-40 0,6 3-482 16,6 0 230-16,8 4 152 0</inkml:trace>
  <inkml:trace contextRef="#ctx0" brushRef="#br0" timeOffset="64735.8498">11233 13577 14 0,'0'0'121'16,"-6"0"-13"-16,6 0 5 0,0 0 2 16,0 0-6-16,0 0-2 0,44 3-5 15,-13-3-5-15,17-2-3 0,15 2-2 16,36-1-10-16,9-1-2 0,8-1-3 0,29-3-6 16,1 6-2-16,1-1-6 0,2 2-5 15,-7 2-1-15,-24-3-4 0,-6 2-4 0,-10 2-5 16,-9-1-3-16,-21-1-5 0,-15 1-5 15,-15-2 1-15,-2 4-3 0,-5-4 2 16,-6-1-1-16,-6 1-3 0,1 2-4 16,-5-3-3-16,-2 0 2 0,-2 2-5 15,-7-2-18-15,0 0-20 0,-8 0-24 0,0 0-23 16,0 0-21-16,0 0-12 0,0 0-18 16,-31 0-24-16,14-2-377 0,-10-2 177 0,-1 0 117 15</inkml:trace>
  <inkml:trace contextRef="#ctx0" brushRef="#br0" timeOffset="64992.0157">12301 13383 27 0,'0'0'121'0,"0"0"3"16,0 0-7-16,26 0-11 0,-9 3-10 15,5 2-6-15,0 4-3 0,4 0-5 16,3 4-6-16,1 1 1 0,0 1 3 0,-3 2-6 15,-3 2 2-15,-4 2 2 0,-4-2 0 16,-6 1 6-16,-6 2-4 0,-6-1-1 16,-6 3-5-16,-10 2-6 0,-6-2-7 0,-13 5-9 15,-15 9-1-15,-12-5-11 0,-2-3-14 16,-4-3-21-16,3-7-23 0,11-4-33 16,15-5-33-16,5-3-50 0,4-7-452 15,8-1 199-15,5-3 132 0</inkml:trace>
  <inkml:trace contextRef="#ctx0" brushRef="#br0" timeOffset="65557.0735">13747 12879 123 0,'-25'0'161'0,"-2"3"-4"16,1 4-5-16,-2 1 0 0,-5 7-10 0,-10 7 1 15,-14 16-2-15,-2 6-5 0,0 6-8 16,-1 3-1-16,5 3-10 0,-10 14-5 15,14-7-1-15,7 0-12 0,1 6-7 0,11 1-7 16,7 3-5-16,8 2-8 0,7 6-3 16,10-12-8-16,12 8-3 0,9 2-4 15,9-4-7-15,18 11-3 0,9-8-3 0,11-4-5 16,9-12-2-16,6-4-4 0,1-6-1 16,-8-15-5-16,6-7 0 0,-1-7-2 15,2-3-1-15,-3-13-1 0,-8-2-5 0,-6-7 2 16,23-8-7-16,-2-8 2 0,-3-7-4 15,1-8-5-15,10-14 1 0,-6-9-1 0,-8-6-5 16,-8-9 1-16,-5-7-5 0,-7-8 2 16,-10-1-4-16,-17 9-3 0,-6-3 0 15,-12-6 0-15,-9 1 3 0,-16-3-6 16,-13 3 2-16,-23-13 0 0,-17 4 0 0,-14 9 0 16,-4 6 1-16,-14 9 0 0,-1 9 5 15,6 6 0-15,16 14-2 0,-2 8 1 16,1 4 0-16,5 7-2 0,11 8-15 0,5 3-23 15,2 5-25-15,5 5-31 0,1 4-35 16,-1 2-30-16,-5 5-31 0,-1 3-507 16,-2 1 240-16,-15 9 158 0</inkml:trace>
  <inkml:trace contextRef="#ctx0" brushRef="#br0" timeOffset="67937.7027">8233 13516 15 0,'-2'3'104'0,"2"-3"-9"0,13 4 1 16,2-2-4-16,4 0-4 0,11 0-6 15,5 0-1-15,15-2-6 0,8 0-4 0,8-2-5 16,24 2-4-16,2-4-7 0,1 2-11 16,1-2-3-16,-4 1 4 0,-1-1-12 0,-19-2 0 15,-8 2-1-15,-8 0-5 0,-7 1-7 16,-5 1 2-16,-8-2 6 0,-2 4-9 16,-5-2 6-16,-3 0 2 0,-3 0-4 0,0 2-2 15,-4-1-2-15,-3-2 2 0,0 3 0 16,-2 0-6-16,-1-2-6 0,-3 1-9 15,1-1-8-15,-3 0-17 0,-1-2-19 0,-5 4-9 16,4-4-15-16,-4 4-18 0,0 0-16 16,-9-9-280-16,5 3 130 0,-5 2 86 15</inkml:trace>
  <inkml:trace contextRef="#ctx0" brushRef="#br0" timeOffset="68161.1316">9346 13283 60 0,'18'-4'58'0,"-6"3"0"0,7 1-6 16,5 0 2-16,3 4-3 0,3-1-3 0,0 3 5 15,4 3 0-15,-1 1 0 0,-3 3-1 16,-4-2 3-16,-6 2 12 0,-1 4 0 16,-8-3 6-16,-2 4-5 0,-7 1-4 15,-7 3-6-15,-5 2-4 0,-7 4-4 0,-6 5-16 16,-7-2-28-16,-2-1-29 0,-3 1-40 15,-1-8-312-15,-1 1 127 0,5-9 85 16</inkml:trace>
  <inkml:trace contextRef="#ctx0" brushRef="#br0" timeOffset="81686.5567">19970 10946 37 0,'-2'-6'131'0,"2"0"-14"0,-2 0-15 15,0 3-9-15,2 3 3 0,0 0 4 0,0 0-5 16,-9 18-1-16,5-4-4 0,0 5-6 16,0 8-5-16,-5 2-3 0,3 7-13 15,-2 2-6-15,-1 9-1 0,0 3-13 16,1 1 2-16,-2 1-7 0,-1-1-16 0,0 1-22 15,1 1-23-15,-1-3-10 0,1 0-20 16,-1-3-18-16,-2-2-18 0,5-6-29 16,-2-4-267-16,-4-4 131 0,4-6 86 0</inkml:trace>
  <inkml:trace contextRef="#ctx0" brushRef="#br0" timeOffset="82035.5232">19623 11691 37 0,'4'-18'109'16,"0"3"-6"-16,7-4 2 0,4 2-19 15,6-4-4-15,3 3-6 0,12-7-10 16,1 1-5-16,21-4-10 0,5 0-2 0,1 1-8 16,1 2-2-16,-12 2-8 0,-7 6-3 15,1 0 1-15,-3-1-12 0,-1 4-5 16,-9-1-1-16,-2 0 3 0,-5 2-8 0,-1 1-1 16,-6-1-1-16,0-2-4 0,-4 2 8 15,2 0 2-15,-8-1 3 0,1 1 3 16,-1 2 19-16,-1-3-8 0,-2 3 17 0,-1 2 8 15,-2 0 4-15,2 2-1 0,-2 1-1 16,0-2-4-16,1 4-7 0,-5 4-3 16,0 0 2-16,0 0 0 0,0 0-5 15,2 25-2-15,-4-8-1 0,-3 5-1 0,1 4-6 16,0 3-2-16,0 2 0 0,0 4-3 16,0 4-4-16,2-3 2 0,-3 0-5 15,3 3-12-15,0-7-14 0,-3-2-15 0,5 1-18 16,0 0-18-16,3-3-29 0,-1-1-22 15,5-5-31-15,-1-5-350 0,4 1 168 16,0-11 111-16</inkml:trace>
  <inkml:trace contextRef="#ctx0" brushRef="#br0" timeOffset="82526.094">21065 11126 148 0,'0'-11'174'0,"0"3"-10"16,0 1-21-16,0 3-6 0,0 4-14 0,0 0-13 15,0 0-11-15,0 0-10 0,-18 16-8 16,12-6-7-16,2 5-7 0,-2 1-7 16,0 3-8-16,-1 2-4 0,-2 4-8 15,3-4-6-15,0 2-8 0,2-6-7 0,-3 0-5 16,3 1-8-16,0-6-4 0,2 1-12 16,-3-5 7-16,3 1-7 0,0-8-7 15,2-1-3-15,0 0 5 0,-4-17 0 0,4 5-5 16,0-2 2-16,2-4-6 0,0 1 8 15,2 2 6-15,1-2-8 0,-1 2 0 16,0 1 3-16,3 3 0 0,-1 0 3 0,2 1 5 16,2 2-8-16,4 1 7 0,0 4-1 15,1-1 7-15,4 2-4 0,0-1 0 0,3 1 0 16,0 1 1-16,2-4 4 0,1 1-4 16,5 1 5-16,-2-2-2 0,1-3 0 15,1-2 0-15,2-4 3 0,-1 1 0 16,-3-3 4-16,2-2-1 0,-5 1-1 0,-2-2 8 15,-4 4 6-15,-2 2 8 0,-4 3 3 16,-1-1 1-16,0 3 6 0,-2 0 0 16,-2 2-6-16,-2 3-4 0,-6 3 0 15,0 0-3-15,9 12-2 0,-9-3 2 0,0 2-6 16,-2 4-2-16,2 2 2 0,-2 2-5 16,0 2-4-16,-1 3-7 0,3-4-11 15,-2 7-16-15,2-2-12 0,0-3-14 0,2 2-28 16,3-2-15-16,-3-1-28 0,2-3-335 15,0-3 156-15,5-2 103 0</inkml:trace>
  <inkml:trace contextRef="#ctx0" brushRef="#br0" timeOffset="83017.6136">22039 11075 30 0,'6'-2'145'0,"-6"2"-15"0,0 0 5 0,0 0-18 15,0 20-12-15,-2-13-8 0,0 5-5 16,0-3-17-16,-3 4-2 0,0-3-14 16,3 2 0-16,-2-3-8 0,2-2-7 15,-2 3-8-15,2-3 3 0,0 0-5 0,0-4-2 16,2-3-2-16,0 6-3 0,0-6-6 16,0 0-5-16,0 0 2 0,2-19-6 15,2 9-4-15,0-2-6 0,-2-5-7 16,2 4 6-16,0 0 1 0,4-1 2 0,-4 3-10 15,0 2 2-15,0 0 0 0,-2 0-1 16,2 4 3-16,0-1 4 16,3 2-2-16,-3 3-1 0,-4 1 0 0,15 1 2 0,-15-1-2 15,17 4-3-15,-7-4 2 0,1 4 3 16,2-4 3-16,1 2-7 0,0-4 3 16,4 0-1-16,-1-2-6 0,7-4 16 0,-6-1 1 15,4-2-1-15,-1-3-4 0,0 1 10 16,-2-4 0-16,1 2-3 0,-2-3 4 0,-1 6 4 15,0-3 9-15,-4 3 3 0,-1 0 1 16,-1 5 1-16,-2-1-3 0,-1 2-4 16,-2 3 5-16,-6 3 1 0,2 11-2 15,0 1-6-15,-4 3 1 0,0 2-1 16,-2 2-4-16,0 7-2 0,-2-1 0 0,2 6-5 16,-3-3-16-16,0 6-25 0,1 3-16 15,0 1-21-15,0-2-24 0,-1 0-26 16,-1-2-27-16,-1-2-376 0,1 1 176 0,-7-2 116 15</inkml:trace>
  <inkml:trace contextRef="#ctx0" brushRef="#br0" timeOffset="83385.805">19731 12422 95 0,'0'0'141'0,"42"-11"-3"16,-6 0-12-16,39-5 0 0,11-4-9 16,30-10-4-16,11 2-6 0,20 0-7 15,9-1-4-15,5 4-3 0,7 0-7 16,-2 4-2-16,2 2-8 0,-9 1-5 0,-11 5-6 15,-11 0-4-15,-26 4-3 0,-10 0-7 16,-10 1-7-16,-19 2-6 0,-15 2-5 0,-2 1 2 16,-11-1-4-16,-3 2-4 0,-9 0-1 15,-2 2-4-15,-8-2-1 0,2 0 0 16,-3 2-16-16,-5 0-4 0,-2-2-25 16,-6 2-15-16,0 0-20 0,-8 0-25 0,2 6-26 15,-2-6-17-15,-14 5-20 0,0 1-370 16,-8 2 176-16,-8-1 116 0</inkml:trace>
  <inkml:trace contextRef="#ctx0" brushRef="#br0" timeOffset="83748.8297">19640 12950 157 0,'50'-16'158'16,"6"1"-16"-16,20-1 5 0,10-2-12 15,11-1-6-15,0 2-10 0,28-4-2 0,1 2-10 16,3 1-4-16,0 4-30 0,-2-2-5 16,-22 5-5-16,-2-2-4 0,-4 3-7 0,-4 1-3 15,-4 1-4-15,-6 1-4 0,-17-3-2 16,-11 6-1-16,-4-2-1 0,-7 2-5 15,-5-2-4-15,-7 5 1 0,-2-1 0 0,-5 0-2 16,-3 0 0-16,-2 0 0 0,-2 0 0 16,-4 0 1-16,0 0-6 0,-4 1-2 15,1 1-5-15,-5 0-10 0,1 0-18 0,-9 0-20 16,11 5-22-16,-9-1-21 0,2-2-23 16,-4-2-21-16,2 10-19 0,-2-7-25 15,0-3-345-15,-2 8 173 0,0-3 115 16</inkml:trace>
  <inkml:trace contextRef="#ctx0" brushRef="#br0" timeOffset="86062.9337">20669 13797 46 0,'-20'0'79'15,"2"2"-4"-15,-4 1-5 0,2-2 0 16,-6 5-6-16,-3 4 5 0,-7 4-8 16,-5 4 11-16,-3 5-6 0,-13 11-1 0,-1 8 0 15,3 4-2-15,3 4 2 0,3 2 2 16,5 3-2-16,5 6 0 0,3-1-4 16,6 5 0-16,5 1-6 0,8 1 0 0,9-6-3 15,5-5-3-15,6 4 0 0,7 14-2 16,10 2-5-16,6 5-4 0,6-7 0 0,9-1-4 15,14 4 1-15,-2-16-2 0,2-5 2 16,6-4 1-16,3-7 0 0,5-3 0 16,12-11-1-16,0-4-2 0,7-5 0 15,3-7 0-15,2-8-5 0,-2-1-3 0,2-9 0 16,3-7-2-16,0-5-3 0,-3-2-1 16,-2-4-2-16,-7-6-4 0,-2-4 3 15,-8-1 0-15,-3-4-5 0,-6-6 0 0,-7-1 2 16,-8-4-3-16,-7-6 0 0,-6-2-3 15,-5-2 1-15,-8-4-3 0,-10 8-1 16,-8-1 1-16,-4-1 0 0,-8-21-5 16,-8 1 0-16,-10 1 0 0,-10 0 0 0,-17-9-2 15,-10 6 4-15,-11 7-8 0,-6 4 3 16,-10 6-4-16,-15 8 2 0,-6 5 1 0,-6 6 0 16,1 5-1-16,0 4 2 0,21 11-4 15,-1 2 3-15,1 6-2 0,5 0-3 16,1 2-11-16,19 6-7 0,9 3-15 15,10 1-17-15,3 2-23 0,1 1-10 0,3 3-11 16,1 1-14-16,5 6-20 0,2 0-21 16,4 3-333-16,3 1 166 0,4 2 111 15</inkml:trace>
  <inkml:trace contextRef="#ctx0" brushRef="#br0" timeOffset="88345.86">20637 13018 21 0,'0'-10'88'0,"2"-2"-8"16,-2 2-1-16,2-1-3 0,-2 1-5 16,0 1 0-16,0 0-13 0,2 2-5 0,-2 0 1 15,0-3-10-15,0 5-5 16,0-3-2-16,0 2 1 0,0 0-11 0,0 1 8 15,0 5-4-15,0-8 0 0,0 8-6 16,0-6-3-16,0 6 0 0,0 0-2 0,0 0 6 16,0 0 3-16,0 0-4 0,-2 29 4 15,0-12 5-15,0 2 1 0,0 8-2 16,-2 2 3-16,2 5 0 0,-2 4-5 16,0-2 4-16,0 2-5 0,0-1 0 0,0 1-7 15,2-4-2-15,-2-2 0 0,2-3-3 16,-2 1-2-16,2-4 2 0,-2 2-3 15,2-6-3-15,-1-3 3 0,1 1-3 0,-2-4 1 16,4 0-5-16,-2-3 5 0,0-1-6 16,-1-3-7-16,-1 1-17 0,0-3-12 15,0-4 2-15,-1 0-10 0,5-3-3 16,-12-3-3-16,6-1 9 0,-1-2-6 0,-2-4 3 16,-1 1-1-16,2-3 6 0,-3 1 2 15,0-1-3-15,1-1 8 0,-1 1 2 0,3 1 7 16,-3 1 1-16,2 1 9 0,1 0 4 15,0 1 8-15,2 0-10 0,0 2-4 16,-2 3 4-16,4-1 0 0,0 3 3 16,4 1 2-16,0 0 0 0,0 0 8 0,0 0-9 15,0 14 3-15,4-8 2 0,3 0-1 16,0 1-2-16,1 1 4 0,2-1-3 16,1 3 3-16,0 0-4 0,1-3 2 15,-1 1 2-15,1-1-4 0,-1 1 1 0,0-2-2 16,-3-1 3-16,2-1-5 0,-1 0-2 15,2-2-1-15,1-2-4 0,-1-2-2 16,2 0-2-16,0-5-11 0,1 1-2 16,-2-3 1-16,4-1 1 0,0 0 4 0,2-1 0 15,-1-3 2-15,-3 4 6 0,2-1-3 16,-4 0 3-16,0 2 5 0,1-1 8 16,-4 1 7-16,-1 3 5 0,1-1 5 15,-3 1-2-15,-2 1 1 0,2 2 0 0,-6 3 2 16,5-3 1-16,-5 3 4 0,0 0-8 15,-7 18 0-15,1-11 2 0,0 5-4 16,-1 1 3-16,-1 4 4 0,0-3-6 16,-3 3-6-16,0 2 1 0,1 0-14 15,0 0-9-15,-2 1-29 0,4-3-25 0,2-1-36 16,2 0-245-16,-1-1 118 0,3 1 78 0</inkml:trace>
  <inkml:trace contextRef="#ctx0" brushRef="#br0" timeOffset="89130.0774">20688 15756 75 0,'0'-6'119'0,"0"6"-9"0,0-6-4 16,0 6-4-16,0 0 8 0,0 0 7 15,0 0 1-15,4 19 5 0,-4-5-3 16,2 7-6-16,-4 2-8 0,2 4-7 15,0 5-6-15,-4-4-11 0,4 7-5 0,-2-1-9 16,2 1-8-16,-2 7-3 0,2-12-7 16,-2 8-4-16,-1-4-4 0,3-3-3 15,-2-1-4-15,2-1-10 0,-2-2-12 16,2-7-20-16,-2 1-14 0,2-4-25 0,-2 0-15 16,2-3-25-16,-4-5-29 0,-1-3-23 15,1 0-21-15,-2-6-342 0,6 0 170 16,-15-8 113-16</inkml:trace>
  <inkml:trace contextRef="#ctx0" brushRef="#br0" timeOffset="89439.4491">20591 16331 770 0,'-15'-11'-43'0,"2"-3"18"0,2 6 15 16,3-3 19-16,0 5 15 0,3 1 12 16,1 2 0-16,-1-3 0 0,-1 1 5 15,4 2-4-15,2 3-2 0,0 0 16 0,0 0 3 16,0 0-1-16,0 0-5 0,4 17-2 16,2-7-1-16,6-3-7 0,-2 2 2 15,3 3-9-15,-1-2 8 0,3 1-12 0,2-1-3 16,3 1-4-16,-4-4-10 0,3-1-10 15,-2 0-13-15,2-4-10 0,1 0-6 16,-2-4-4-16,4 0-19 0,-4-4-3 16,1-5 3-16,3 3 3 0,-4-1 1 0,0-5 13 15,-6 7 5-15,3-7 18 0,-4 6 7 16,0 0 17-16,-3-1 24 0,-4 2 8 16,2 1 11-16,-2 5-8 0,-4-5 1 0,0 6-2 15,0 0-4-15,0 0-2 0,0 0-1 16,-16 12-4-16,10-5-6 0,-1-1-4 15,0 1-7-15,1 2-17 0,2 0-23 0,0 2-21 16,0-6-13-16,1 3-21 0,3-2-33 16,0-6-314-16,5 7 144 0,1-7 96 15</inkml:trace>
  <inkml:trace contextRef="#ctx0" brushRef="#br0" timeOffset="89681.6389">21437 15808 66 0,'0'0'187'0,"0"0"-10"0,-12 19-12 15,8-6-10-15,-4 3-9 16,2 5-10-16,0 3-12 0,0 1-6 0,-1 1-8 16,1 3-11-16,0 2-9 0,-1 5-8 15,-1-4-7-15,1 2-9 0,1 0-7 0,0-5-6 16,0-2-16-16,2 0-23 0,-4 1-27 15,4-7-30-15,2 0-25 0,-2 0-14 16,0-8-17-16,2 0-37 0,-4-5-381 16,4-2 176-16,-3 1 116 0</inkml:trace>
  <inkml:trace contextRef="#ctx0" brushRef="#br0" timeOffset="90030.0947">21100 16251 75 0,'0'0'117'0,"0"0"11"16,0 0-9-16,0 0-14 0,26 4 0 16,-16 3-5-16,3 4-5 0,0-4-10 0,0 0-9 15,1 7-7-15,4-4-8 0,-2 1-4 16,4 2-8-16,-6-3-9 0,1 1-10 16,0-5-13-16,0 1-18 0,-1-1-13 0,2-2-15 15,-4-4-21-15,0-2-15 0,4 0-12 16,-2-4-2-16,3-1-2 0,-2-1 2 0,-2-1 13 15,1-1 6-15,-1-1 24 0,-2 1 16 16,-3-2 18-16,3 3 11 0,-5 3 23 16,0 0 16-16,1 1 11 0,-5 2-2 15,-2 3 7-15,0 0 1 0,0 0-5 0,0 0 4 16,0 0-10-16,-23 13-8 0,14-6 3 16,1 2-6-16,-3 3-9 0,2-4-7 15,-1 5-18-15,2-5-15 0,2 5-22 0,-1-3-24 16,0-1-26-16,3-1-25 0,0-4-279 15,0 2 130-15,2-3 86 0</inkml:trace>
  <inkml:trace contextRef="#ctx0" brushRef="#br0" timeOffset="90299.147">21761 15777 18 0,'0'0'186'0,"0"0"-1"0,15 13-5 0,-7-5-12 16,3 6-8-16,1 5-7 0,2-1-9 15,-4 7-10-15,4-1-7 0,2 1-11 16,-4 4-12-16,1-2-10 0,-1 2-7 0,1 0-11 16,-2-5-8-16,-3 2-3 0,0-2-8 15,2 0-18-15,-4-1-27 0,-2-4-27 16,0 0-23-16,0-4-27 0,0 0-9 15,-2 1-15-15,3-4-22 0,-5-4-28 0,0 3-16 16,-5-4-351-16,1-1 172 0,-2-6 114 16</inkml:trace>
  <inkml:trace contextRef="#ctx0" brushRef="#br0" timeOffset="90606.7904">21884 16281 384 0,'-13'-1'37'16,"1"-3"14"-16,2 2 9 16,0 1 7-16,2 1 2 0,0-5 4 0,1 4 1 15,7 1-5-15,-13 0-8 0,13 0 1 0,-8 6 4 16,8-6-6-16,0 7-3 0,0-7-5 15,10 10-2-15,-1-5-6 0,2 1-2 16,1 1-2-16,5-1-6 0,-2 2-5 0,2-3-16 16,0-3-18-16,2 4-14 0,-3-6-18 15,4 2-17-15,-1-4-14 0,0 2-8 16,-2-6-5-16,-1 4-5 0,0-5 6 16,0 1 7-16,-3-2 17 0,0-3 18 15,0 6 27-15,-3-4 27 0,-2 4 25 0,1 2 10 16,-2-3 10-16,-1 0 9 0,0 4 2 15,-6 2 0-15,8 0 2 0,-8 0 0 16,0 0-7-16,2 9-5 0,-4-1-3 0,2 2-6 16,-2 2-6-16,0-2-5 0,-2 4-1 15,2-1-10-15,0 2-20 0,0-2-31 16,-2 7-31-16,2-7-32 0,0 2-35 16,-3-8-386-16,5 5 171 0,-2-5 113 15</inkml:trace>
  <inkml:trace contextRef="#ctx0" brushRef="#br0" timeOffset="91193.8955">21924 14777 38 0,'-10'0'115'0,"10"0"0"0,0 0-3 15,0 0 4-15,24 2-14 0,0-4-7 16,10 2 0-16,11-2-7 0,16-1-8 16,30 0-6-16,6-1 0 0,5-2-1 15,6 3-10-15,6-1 1 0,24-2-8 0,-27 3-2 16,0-1 3-16,-4 0-3 0,-6-2-4 16,-8 4-2-16,-22-2-4 0,-11 1-4 15,-11 1-2-15,-7 2-6 0,-7 0-3 0,-1-6-2 16,-4 6 2-16,-5-2-8 0,-3 0 3 15,-2 2-6-15,0-1-5 0,-6 1-18 16,-1-3-19-16,0 3-22 0,-4 0-35 16,-1 0-34-16,-8 0-21 0,0 0-385 0,0 0 177 15,0 0 117-15</inkml:trace>
  <inkml:trace contextRef="#ctx0" brushRef="#br0" timeOffset="91474.9564">22792 14516 53 0,'0'0'122'0,"0"0"-6"0,0 0-6 16,0 0-4-16,31 11-7 0,-13-3-9 15,2 3-2-15,4 2-1 0,1 8-7 16,3-5-9-16,-2 6 0 0,-4 1-3 0,2 2-2 15,-7 0 1-15,-5-2-5 0,-4 2 6 16,-2 1-4-16,-9 2-6 0,-6-3-4 16,-7 4-1-16,-10 7-10 0,-5-5-4 15,-7-1-17-15,-3-3-29 0,3 1-32 0,2-5-34 16,4-4-40-16,3-8-406 0,7-4 176 16,6-5 117-16</inkml:trace>
  <inkml:trace contextRef="#ctx0" brushRef="#br0" timeOffset="92142.1173">17999 14744 26 0,'0'0'135'16,"22"0"-13"-16,-3 0-4 0,7 2-3 15,9-2-4-15,14 0-3 0,19-2-3 16,35 1-9-16,16-3-5 0,24-2-8 15,4-2-11-15,3 1-5 0,1-3-7 0,-1 3-3 16,-4-1-5-16,-11 1-2 0,-29 4-11 16,-11-3-3-16,-25 5-1 0,-14-1-5 15,-14 2-2-15,-9 0-2 0,-1 0-2 16,-6 0-3-16,-5 0-10 0,-4 0-13 0,-7 2-23 16,-1-1-16-16,-5 2-18 0,-4-3-11 15,0 0-20-15,0 0-11 0,-19 6-14 16,6-9-5-16,-4 3-253 0,-1-3 127 0,-4-1 84 15</inkml:trace>
  <inkml:trace contextRef="#ctx0" brushRef="#br0" timeOffset="92353.5437">19570 14516 148 0,'-13'-12'21'15,"5"5"12"-15,-1 1 2 0,5-2 2 16,2 5-1-16,0-1 1 0,2 4-2 16,0 0 2-16,15-6 4 0,-5 6 0 0,3 0-6 15,6 4 7-15,3-1 0 0,5 6-4 16,-2 0-1-16,8 4 1 0,-5 4 2 15,0-3 0-15,-5 6-3 0,-1-2 7 16,-6 1 1-16,-5 1 3 0,-4 4 2 0,-7-2-6 16,-7 2 3-16,-6 4-13 0,-7 6 0 15,-8-2-4-15,-6-1-24 0,1-1-29 16,-6-1-24-16,3-2-34 0,2-4-287 16,4-10 125-16,5-2 83 0</inkml:trace>
  <inkml:trace contextRef="#ctx0" brushRef="#br0" timeOffset="93006.2921">24978 14139 18 0,'-10'-6'141'0,"-1"4"-8"0,-4-2-6 16,-2 4-4-16,-3 2-7 0,-8 2 1 15,-6 6-2-15,-11 5 0 0,1 5-10 0,-17 11-3 16,-5 6 1-16,3 4-4 0,-1 7-4 16,-12 14-4-16,6 3-4 0,3 6-9 15,3 1-4-15,17-7-4 0,5 4-4 16,5 0-7-16,11-1-4 0,6 2-5 0,10-7-2 15,12-7-2-15,4-3-6 0,16 17-4 16,9-3 1-16,9-6-5 0,8-4-4 16,12-7 0-16,3-2-5 0,8-11-4 0,0-4 0 15,3-9-2-15,1-5-2 0,-8-9-3 16,-5-6 1-16,3-4-1 0,24-12-3 16,-2-3 2-16,2-6-3 0,-4-7-4 0,8-12 3 15,-21-6-2-15,6-11-5 0,-21 1 2 16,-8-9 0-16,-7-7-3 0,-12-4 0 15,-9-10-1-15,-11-3-3 0,-14 0-1 16,-12-3 0-16,-21-13 1 0,-11 4-3 0,-18 6 1 16,-12 8 1-16,-22 10 1 0,-16 7-3 15,-17 9-2-15,-9 11 3 0,-2 10 2 16,2 12-3-16,9 9 4 0,25 12-13 0,10 8-24 16,11 8-27-16,14 10-30 0,11 10-36 15,21 1-50-15,12 5-488 0,8 0 228 16,10 2 151-16</inkml:trace>
  <inkml:trace contextRef="#ctx0" brushRef="#br0" timeOffset="93144.0336">24949 14849 1 0,'4'-6'148'15,"0"1"-24"-15,1-3-19 0,-3 7-52 0,0-7-60 16,0 2-138-16,-2 6 50 0,0-7 32 15</inkml:trace>
  <inkml:trace contextRef="#ctx0" brushRef="#br0" timeOffset="108711.8725">11148 11875 25 0,'0'0'72'0,"0"0"-2"0,0 0-3 16,38-5 0-16,-13-1-2 0,9-4-5 15,6 1 0-15,15-6 2 0,28-4-5 0,8-3-1 16,28-5-6-16,4-7-6 0,2 0-1 16,3-2-6-16,13-2-7 0,4 4 7 15,5-1-11-15,-1 3 5 0,-7 0-5 0,-5 2-2 16,-10 5-3-16,-30 5 0 0,-10 5-2 16,-8 0-5-16,-20 4-1 0,-15 4 6 15,-8 0 3-15,-6 3-4 0,-3-2 5 16,-3 5 0-16,-6-2 2 0,2-1-3 0,-3-1 2 15,-3 3 2-15,-1-2-5 0,-2 2 7 0,-3-2-3 16,-2 1-12-16,0 2-13 16,0-3-19-16,-4-1-18 0,-2 5-13 0,0-6-17 15,0 6-14-15,0 0-18 0,-12-9-253 16,4 8 120-16,-2 1 79 0</inkml:trace>
  <inkml:trace contextRef="#ctx0" brushRef="#br0" timeOffset="109083.8694">11770 12100 37 0,'77'-17'78'16,"12"-8"6"-16,20-3-15 0,6-3 1 0,4-2 0 15,-1 4-11-15,0 1-2 0,-23 6-1 16,-4 1-6-16,-6 2-2 0,-8 2-6 16,-20 3-9-16,-13 5 10 0,-10 1 12 0,-4 3 6 15,-5 0-8-15,1-1 0 0,-8-1-1 16,2 3-4-16,-6 1-4 0,1 1-4 15,-2-1-9-15,-2 1 3 0,1-1-4 0,-4 0-3 16,1 0-8-16,2 1-9 0,-3 1-13 16,0-2-24-16,-1 2-24 0,1-1-27 15,1 1-33-15,0-3-258 0,1-1 126 16,0-1 82-16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28T04:48:53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6161 8869 5 0,'89'-18'40'0,"8"2"0"0,-2 1-2 16,5-2-2-16,20-3 4 0,-17 5 2 15,19-2-4-15,5 0 0 0,-25 2-2 16,-3 2 0-16,1 1-2 0,-7 0-1 0,-5 4-5 16,-3-4-3-16,-19 4 3 0,-9 0-4 15,-10 3-5-15,-3-1 0 0,-6 4 1 16,-6-2-3-16,-1 0-4 0,-5 1 2 0,-3 1-1 16,-3 0-2-16,-4 0 4 0,2 0-5 15,-6 0 0-15,3 0-2 0,-7 2 2 16,1 0-7-16,-9 0-13 0,0 0-9 0,0 0-9 15,-13 12-13-15,-2-5-16 0,-7 2-149 16,-11 3 70-16,-5 1 45 0</inkml:trace>
  <inkml:trace contextRef="#ctx0" brushRef="#br0" timeOffset="386.3477">5913 9424 48 0,'28'-6'73'0,"14"-2"-8"16,33-7-2-16,7-4-2 0,5-4-1 16,23-5-7-16,4-3 1 0,2-3 0 15,7 2-1-15,8-3 4 0,3-3-3 16,3 4 4-16,1-2-4 0,-5 1 5 0,-2 1-9 15,-6 1 3-15,-8 1-1 0,-24 7-5 16,-4 3 1-16,-10 3-33 0,-6-3-2 16,-13 9 1-16,-16 1 1 0,-6 3-3 0,-10 2-1 15,-1 1 7-15,-4 0-3 0,-3 0 2 16,-2 3 0-16,0-1-5 0,-6 2 5 16,-1 0 1-16,-1-2 2 0,-2 3-5 15,4-4-3-15,-4 4-2 0,-4-1-1 0,-4 2-3 16,8-2 1-16,-8 2-5 0,7-2-2 15,-7 2-24-15,0 0-18 0,0 0-15 0,0 0-22 16,4-4-27-16,-4 4-263 0,0 0 126 16,0 0 82-16</inkml:trace>
  <inkml:trace contextRef="#ctx0" brushRef="#br0" timeOffset="5748.6927">12449 8309 3 0,'0'0'20'0,"0"0"-5"0,0 0-3 16,0 0-1-16,0 0 0 0,0 0-1 0,0 0 0 15,0 0-2-15,0 0 0 0,0 0-3 16,0 0 1-16,0 0-4 0,0 0 3 16,0 0 1-16,0 0 1 0,0 0-4 15,0 0-1-15,0 0 0 0,0 0 0 0,0 0-2 16,0 0 2-16,0 0-1 0,0 0 3 15,0 0-4-15,0 0 2 0,0 0-2 16,0 0 0-16,0 0 2 0,0 0 2 16,0 0-3-16,0 0 2 0,0 0-3 0,0 0 0 15,0 0 2-15,0 0 0 0,0 0-2 16,0 0 1-16,0 0 0 0,0 0-3 16,0 0 4-16,0 0-3 0,0 0 3 0,0 0 0 15,0 0 0-15,0 0-2 0,0 0 0 16,0 0 0-16,0 0-1 0,0 0 0 15,0 0 1-15,0 0 0 0,0 0 0 0,0 0-2 16,0 0 1-16,0 0-1 0,0 0 0 16,0 0 0-16,0 0 1 0,0 0 3 0,0 0-3 15,0 0 3-15,0 0-3 0,0 0 2 16,0 0-3-16,0 0 2 0,0 0 0 16,0 0 0-16,0 0 1 0,0 0-3 15,0 0 2-15,0 0 7 0,0 0-9 0,0 0 0 16,0 0 1-16,0 0 0 0,0 0-2 15,0 0 0-15,0 0-6 0,0 0-43 16,0 0 18-16,0 0 11 0</inkml:trace>
  <inkml:trace contextRef="#ctx0" brushRef="#br0" timeOffset="6936.5638">14355 8016 8 0,'0'0'20'16,"0"0"-4"-16,0 0-2 0,0 0 1 16,0 0 1-16,0 0-1 0,0 0 1 15,0 0-2-15,0 0 0 0,0 0 1 0,0 0-4 16,0 0 1-16,0 0-2 0,0 0 1 15,0 0-1-15,0 0-1 0,0 0-2 16,0 0 0-16,0 0 0 0,0 0-3 0,0 0 1 16,0 0-1-16,0 0 0 0,0 0 1 15,0 0-2-15,0 0 1 0,0 0-4 16,0 0 2-16,0 0 9 0,0 0-8 16,0 0-2-16,0 0-1 0,0 0 0 0,0 0 4 15,0 0-2-15,0 0 0 0,0 0 0 16,0 0 0-16,0 0-1 0,0 0 3 0,0 0-3 15,0 0 1-15,0 0-1 0,0 0 1 16,0 0 0-16,0 0 0 0,0 0-1 16,0 0 0-16,0 0 0 0,0 0 1 15,0 0-3-15,0 0 2 0,0 0 0 0,0 0-2 16,0 0 1-16,0 0-1 0,0 0 2 16,0 0 0-16,0 0-1 0,0 6 1 0,0-6 0 15,0 0-1-15,0 0-2 0,0 0 2 16,0 0-2-16,0 0 2 0,0 0-2 15,0 0 3-15,0 0-3 0,0 0 1 16,0 0 0-16,0 0 1 0,0 0 0 0,0 0 0 16,0 0 1-16,0 6-1 0,0-6-1 15,0 0 2-15,0 0-2 0,0 0 0 16,0 0 3-16,0 0-4 0,0 0 2 16,0 0 0-16,0 0 0 0,0 0-2 0,0 0 2 15,0 0 1-15,0 0-1 0,4 3 1 16,-4-3-1-16,0 0 1 0,0 0-1 0,0 0 0 15,0 0 2-15,0 0-2 0,0 0 1 16,0 0-2-16,0 0 1 0,0 0 1 16,0 0-1-16,0 0-1 0,0 0 0 15,0 0 3-15,0 5-2 0,0-5-2 0,0 0-2 16,0 7-7-16,0-7-7 0,2 4-80 16,-2-4 33-16,0 4 22 0</inkml:trace>
  <inkml:trace contextRef="#ctx0" brushRef="#br0" timeOffset="7849.3499">23198 5791 4 0,'-32'50'6'0,"-4"1"2"0,-6-1 0 0,-5-3-3 16,-3-2-16-16,-1-6 4 0,0-3 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13:44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6934 3726 54 0,'0'0'69'16,"15"12"-3"-16,-3-8 6 0,6 5-2 0,6 0-5 16,15 1-6-16,15 2 1 0,33 1-4 0,10-2-1 15,8-1 4-15,6-5-9 0,27 1-6 16,-3-2-2-16,6-3-4 0,-23 1-3 16,24-2-2-16,-26 0-3 0,-5 0 2 15,-4 0-9-15,-10 0 0 0,-18 0 2 0,-15 0-13 16,-11 0 3-16,-7 0 4 0,-3-2-2 15,-9 2 8-15,-3 0 5 0,-6 0 3 16,0 0 2-16,-3 0 5 0,-3-1 2 0,-2 1 1 16,-4 0-10-16,-1-4-4 0,-4 2-12 15,-1-4-13-15,-4 0-13 0,-6-1-20 16,-2-1-17-16,-1 2-13 0,-6-2-14 0,-5 0-12 16,-7-1-22-16,-6 2-249 0,-7 1 121 15,-5 0 80-15</inkml:trace>
  <inkml:trace contextRef="#ctx0" brushRef="#br0" timeOffset="340.683">7192 3846 8 0,'-9'0'66'0,"5"2"-6"0,4-2-2 15,0 0 7-15,13 9 5 0,10-1-1 16,13 0 4-16,19-1-8 0,28 5 2 15,8-5-5-15,6 3 9 0,6-3-12 0,4 1-4 16,4 0-1-16,2-1-14 0,-3 0 3 16,0 1-2-16,-4 1-4 0,-6-2-11 15,-9-1 7-15,-4 2 1 0,-22-3-13 16,-12-2 1-16,-11 1-3 0,-6 1-6 0,-4-3 4 16,-5 1-2-16,1 0-3 0,-6-2 1 15,-4 1 3-15,1-2 4 0,-2 2 7 16,-4 0 6-16,-1-2 4 0,2 1-5 0,-4-1 0 15,-2 2-3-15,3-2-3 0,-11 0-2 16,15 0-4-16,-9 0-12 0,-6 0-18 16,9-2-22-16,-9 2-19 0,4-3-18 0,-4 3-20 15,0 0-18-15,-2-8-313 0,2 8 143 16,-7-10 94-16</inkml:trace>
  <inkml:trace contextRef="#ctx0" brushRef="#br0" timeOffset="3542.1528">9601 13095 25 0,'0'0'96'0,"0"0"-10"16,0 0-11-16,8 2-7 0,-8-2-8 0,0 0-6 15,6 1-9-15,-6-1-8 0,0 0-1 16,12 0-23-16,-12 0-16 0,6 2-15 15,-6-2-25-15,10-3-138 0,-10 3 62 16,8-6 40-16</inkml:trace>
  <inkml:trace contextRef="#ctx0" brushRef="#br0" timeOffset="14501.6372">10879 12068 1 0,'-16'-19'36'16,"-2"0"-2"-16,2 1-5 0,-4 2-2 15,-3-4-1-15,-3-3-3 0,-6-4-4 16,-1-3 1-16,-15-12 2 0,-1-1 2 0,-5-4 6 16,0-2 0-16,-1 0 0 0,-7 0 0 15,-14-9 6-15,8 13 1 0,-1 4-2 0,-1 0-1 16,-3 5-3-16,0 4-4 15,-4 2-4-15,-1 8-1 0,-3 1-1 0,-4 3-1 16,-3 5-6-16,-1 4 2 16,-4 3-7-16,-2 2 2 0,2 4-1 0,-5 4-2 0,5 2-3 15,0 5 4-15,2 6-1 0,5 5 3 16,-1 5-3-16,-9 14 3 0,3 4 0 16,4 3-3-16,4 5-1 0,3 1-1 0,4 5 6 15,1 4-6-15,1 4 2 0,2 1 2 16,6 4-2-16,3 2 0 0,1 1-4 15,5 3 2-15,6 5-1 0,5 0 3 0,14-5 0 16,4 2 2-16,7 4-2 0,5 1 4 16,10 1 1-16,6 4-3 0,6-2 7 15,11-4 2-15,8 3 3 0,16 7 5 16,9 0 3-16,9-4 6 0,7-6-5 16,5 3 7-16,12-5 3 0,6 0 3 0,8-1-6 15,11 0 7-15,4-3-2 0,13-4-1 16,4-1-4-16,9-7 1 0,-1-7-13 15,7-7 5-15,-1-8 0 0,10-10 2 0,7-7 5 16,3-14-1-16,5-9 1 0,0-8-1 16,4-9-3-16,-1-10-5 0,-6-7-2 0,-9-6-6 15,-5-7 2-15,-9-7-26 0,-7-5 2 16,-10-9-1-16,-11-4-9 0,-11-7-7 16,-12-8 3-16,-10-15-2 0,-13-10 1 0,-14-12-5 15,-9-10 1-15,-11-11 3 0,-14-4-1 16,-13 0-1-16,-12 1 5 0,-13-1-1 15,-17 4-5-15,-13 6 0 0,-14 7 4 0,-11 8-1 16,-6 11-4-16,-13 10 0 0,-10 14 5 16,-7 9-3-16,-4 10 4 0,-6 11 0 15,-6 12-4-15,-2 11 2 0,1 10 2 16,21 7-5-16,6 9-17 0,4 7-8 0,8 6-12 16,6 4-13-16,19 3-21 0,11 0-301 15,7 7 133-15,8-3 88 0</inkml:trace>
  <inkml:trace contextRef="#ctx0" brushRef="#br0" timeOffset="31134.9299">6849 8441 1 0,'0'-13'76'0,"0"1"-4"0,0-1-5 16,2-1 2-16,-2 3-6 0,3-3 0 16,-3 3-3-16,0 0-6 0,2 1-3 15,-2 0 1-15,0 1-4 0,0 2-7 0,2 0-4 16,-2 1 2-16,0-2-9 0,0 2 0 16,0 6 8-16,0-10-1 0,2 7-2 0,-2 3 3 15,0-9 1-15,0 9 2 0,-2-6 2 16,2 6 0-16,0-4-6 0,0 4-1 15,0 0-3-15,-2-9 1 0,2 9-5 16,-2-6-8-16,-1 3-2 0,1-2 0 0,2 5 2 16,-2-14-10-16,0 7 3 0,-1-3-5 15,1 0 1-15,-2-1 5 0,2 0-9 16,0-1 2-16,0 1-3 0,-2-1-3 16,2-1 1-16,-1 1 0 0,1 2 1 0,0-5-4 15,0 7 3-15,0-4-2 0,0 3 1 16,0-2 0-16,0 4-1 0,2 0-4 0,-2 1 1 15,2 6-1-15,0 0-2 0,0 0-2 16,0 0 13-16,14 38 5 0,-3 1 2 0,8 29 7 16,2 14 2-16,5 30-1 0,5 18 7 15,3 16-2-15,17 48-2 0,4 1 1 16,13-8 1-16,6-6 1 0,9 3-2 16,-1-5 3-16,2-9-3 0,-1-10 1 15,-17-38-1-15,-5-1-4 0,-1-8 2 0,-7-1 4 16,-7-8-2-16,-3-1 7 0,-10-3-2 15,-3 1-1-15,-3 2-3 0,-8-17-1 16,-1-2-3-16,-2-5 0 0,-1-4 0 16,0-2-4-16,-2-16-1 0,-3-12-2 0,0-1-15 15,0-10-12-15,0-3-14 0,-4-5-19 0,4-5-16 16,-1-2-11-16,0-6-14 0,-1-4-19 16,1-6-8-16,-1-3-8 0,-8 0-13 15,10-13-2-15,-8 1-312 0,1-3 152 16,-6-6 101-16</inkml:trace>
  <inkml:trace contextRef="#ctx0" brushRef="#br0" timeOffset="31332.0779">7603 11143 75 0,'-2'-3'82'0,"0"2"1"16,2 1 5-16,0 0 0 0,22 12-6 15,-9-1-6-15,7-1-4 0,0 4-4 0,6 3-8 16,-1 2-7-16,1 2-7 0,2 0 1 15,-2 0-9-15,0 1-5 0,1-1-15 16,1 1-14-16,0-3-18 0,-3-2-17 0,3-4-17 16,-8-1-18-16,4-5-17 0,-3-5-180 15,-2-2 90-15,2-6 59 0</inkml:trace>
  <inkml:trace contextRef="#ctx0" brushRef="#br0" timeOffset="31458.1598">8242 11289 226 0,'12'-16'31'0,"-1"5"14"0,-4 2 11 15,-1 3 5-15,0 2-1 0,-4 2 10 16,-2 2 1-16,0 0 15 0,4 17-5 0,-4 0 2 15,0 2-9-15,-2 8-5 0,0 3-3 16,0 1-12-16,0-1-1 0,0 5-26 0,2-4-27 16,0 0-38-16,-2-1-48 0,0-5-285 15,2-5 126-15,-2-7 84 0</inkml:trace>
  <inkml:trace contextRef="#ctx0" brushRef="#br0" timeOffset="32518.8452">5403 7049 92 0,'0'0'94'0,"0"-8"-8"0,0 8-11 15,3-6-12-15,-3 6-6 0,0-6 0 0,0 6-5 16,0 0-11-16,0-5 2 0,0 5-8 15,0 0 1-15,0 0 4 0,-3-7-3 16,3 7 0-16,0 0-5 0,0 0 2 0,-2-6-5 16,2 6-1-16,-6-2-1 0,6 2-8 15,-6-5 6-15,6 5-8 0,0 0-1 16,-7-1 1-16,7 1-2 0,0 0-6 16,-13 14 13-16,9 5 9 0,-4 8 5 15,-2 17 8-15,-2 10 2 0,4 29 3 16,4 7-3-16,4 4-1 0,10-1-1 0,10-3-3 15,9 14-4-15,9-9 1 0,8-9 4 0,14-10 0 16,8-10-2-16,-2-16 6 0,21 0-8 16,-3-18 3-16,7-9-7 0,4-8-2 15,7-12-5-15,-3-7 2 0,3-8-8 0,18-13 6 16,-5-7 2-16,-3-7-1 0,-2-11 1 16,-9-8 0-16,-8-8-2 0,-14-10 7 15,-9-9 1-15,-17-7-1 0,-17-6 2 0,-17 6-4 16,-15-5-1-16,-12 0-6 0,-15-17 1 15,-13 7-2-15,-11 8-5 0,-4 10-2 16,-11 7 0-16,-9 7-2 0,-14 13-1 16,-15 11-2-16,-18 10-3 0,-9 16-1 0,-16 14-3 15,-2 13-1-15,-5 9-5 0,-3 14-12 16,3 8-10-16,4 6-6 0,11 9-13 0,14 4-17 16,18 0-20-16,18 8-11 0,27-7-21 15,14 4-21-15,17 3-24 0,15-7-462 16,12-3 211-16,10-3 138 0</inkml:trace>
  <inkml:trace contextRef="#ctx0" brushRef="#br0" timeOffset="33297.7353">6070 7256 85 0,'-4'-3'153'0,"4"3"-16"0,0 0-11 0,-15 1-9 16,6 8-15-16,-1 5-2 0,-5 5-12 15,0 6-8-15,-2 1-6 0,3 5-9 0,0 1-6 16,4-1-4-16,4-3-6 0,0-1-5 16,4-1-6-16,2-2-4 0,4-3-5 15,0-3-3-15,2 0 2 0,4-5 2 0,6-1-4 16,-2-9 4-16,1-3-5 0,2-3-2 15,4-7 7-15,-3-2-6 0,-2-5 5 16,-1 0-3-16,-4-6 1 0,-5 2-4 0,-4-1 0 16,-4-2-3-16,-6-1-6 0,-7 0 7 15,-2 3-4-15,-5 1 0 0,0 2-3 16,-4 2-3-16,3 6 0 0,1-1-3 16,4 3-3-16,3 3-6 0,2 2-7 0,2 4-5 15,7 0-12-15,4 0-7 0,0 0-6 16,0 0-1-16,30 16-2 0,-9-13 0 15,7-1 6-15,1 0-5 0,5 0 2 16,-2-2 7-16,2 0-3 0,-3 2 8 0,1-2-2 16,-6 0 5-16,-3 0 1 0,0 0-3 15,-4 2 4-15,1 0-1 0,-4-1 9 0,1 1-4 16,-2 2 5-16,0 4 7 0,-1-1 3 16,2 1 0-16,-4 2-2 0,3 5 0 15,0-4-3-15,2 3 6 0,-3 0 9 0,2 0-15 16,0 2-6-16,-1-3-19 0,2 0-20 15,-4-2-25-15,-1-3-30 0,-1 0-238 16,0-5 117-16,-5-3 78 0</inkml:trace>
  <inkml:trace contextRef="#ctx0" brushRef="#br0" timeOffset="33436.8341">6482 7103 67 0,'0'0'71'0,"7"-6"-17"0,-2 5-10 16,3-1-23-16,-8 2-31 0,17 0-74 0,-9 0 28 16,3 0 19-16</inkml:trace>
  <inkml:trace contextRef="#ctx0" brushRef="#br0" timeOffset="33650.619">6779 6921 43 0,'0'0'120'16,"0"0"-4"-16,0 0-6 0,0 19-1 16,0-2-6-16,0 2-7 0,0 8-6 0,-2-1-7 15,4 1-6-15,0 3-5 0,-2-1-6 16,4 1-5-16,-2 1-8 0,3-3-5 16,1 1-2-16,1-1-7 0,-1-1-5 15,0 0-20-15,1-2-25 0,1 1-40 0,0-3-31 16,1-2-339-16,2-2 143 0,-3-4 95 15</inkml:trace>
  <inkml:trace contextRef="#ctx0" brushRef="#br0" timeOffset="34392.8706">7217 7436 59 0,'26'-28'124'16,"-1"2"-12"-16,3-5-12 0,16-11-12 15,1-6-10-15,1-3-12 0,1-2 1 0,-5-1-19 16,-2 7-7-16,-13 7 7 0,-3 8-13 0,-7 5 5 16,-6 4 5-16,-3 4-3 0,-4 1-5 15,-6 5 0-15,-6 4-1 0,-9 1 0 16,-2 4 6-16,-5 4-5 0,-5 3 2 0,1 3-2 15,0-1-4-15,4 4-6 16,2 5 1-16,3-1 2 0,4 4-9 0,7 0-5 16,5 2 2-16,3 0-2 0,9 5-3 15,2-2-3-15,8 6 3 0,2-5-2 0,0 4 1 16,3-2-2-16,-3 0-1 0,0 0 1 16,0-3 1-16,-7-3-2 0,2-2 5 0,-4 1 2 15,-1-4 9-15,-5-2 3 0,1 1 0 16,-5-3-4-16,-2 0-4 0,-2-2-2 15,-3-1 2-15,1 1-7 0,0-3-5 16,-1-3-13-16,1 2-12 0,4-4-20 0,0 0-3 16,0 0-6-16,9-17 0 0,1 8 4 15,1-3-5-15,2 0 10 0,1-1 1 0,4 0 4 16,-2-1 5-16,-1 1 4 0,0 4 3 16,-4-1 4-16,1 3 4 0,-4-1 7 15,2 2 2-15,-2 5 4 0,0 1 18 16,-8 0 6-16,13 10 9 0,-7 2 3 0,-1 6-3 15,-3 0 2-15,0 9-3 0,0 1-2 16,0 3-3-16,-2 4-4 0,-2-4-2 0,2 4-2 16,0-4-2-16,0-1-1 0,0-5-1 15,0-4 1-15,0 0 0 0,0-6 2 16,0-4-2-16,0-3-3 0,-2-6 3 16,2-2-8-16,-2-17 1 0,0-1-1 0,4-8-5 15,-2-7 3-15,4-6-1 0,2-10-4 16,5 1-1-16,1 0-3 0,6 0 2 0,-2 5-2 15,2 0 0-15,0 7-1 0,-1 8 0 16,0 1 1-16,-4 6-5 0,1 6 4 16,2-1-3-16,-4 9 5 0,1 1 2 0,-2 6 0 15,-3 3 0-15,1 3 2 16,-3 1 0-16,-4 2 0 0,-2 2-3 0,-2 5-11 16,-4-1-14-16,-1 2-18 0,-1-2-19 15,-3 0-19-15,2-1-20 0,1-1-27 0,2-1-344 16,0-4 160-16,0 0 106 0</inkml:trace>
  <inkml:trace contextRef="#ctx0" brushRef="#br0" timeOffset="35000.2651">8223 7224 138 0,'0'0'139'16,"-6"-14"-14"-16,6 14-11 0,2-10-14 16,2 2-12-16,2 0-3 0,0-4-9 15,5-3-7-15,0 0-7 0,-1 0-7 0,3-3-2 16,-1-1-7-16,0 3-3 0,-2-2-3 16,-2 3-6-16,-2 2 7 0,1-2-2 0,-1 5-3 15,1-1 1-15,-3 3-2 0,0 0-4 16,0 0-8-16,-1 3-3 0,1-1-2 15,-2 4-1-15,-2 2-2 0,0 0-2 16,0 0-2-16,10 11 4 0,-8-1-8 0,0-2 4 16,2 3-5-16,4 0 1 0,-2 2-1 15,0 2 2-15,0-5-8 0,2 5-6 16,1-5-9-16,0 0-19 0,1-1-26 0,1-1-18 16,-3-4-25-16,0-4-362 0,-8 0 158 15,14-8 104-15</inkml:trace>
  <inkml:trace contextRef="#ctx0" brushRef="#br0" timeOffset="35522.5305">8615 6247 62 0,'4'-6'118'0,"2"0"-4"0,-2 2-8 16,0 1-14-16,-4 3-8 0,9 0 3 16,-9 0 6-16,15 11-2 0,-5 3 2 0,1 6 2 15,-1 4-5-15,4 9 0 0,0 9-5 16,-4 3-6-16,1 9-6 0,0-1-6 0,-3 2-4 15,1 1-6-15,3 16-5 0,-4-15-8 16,2-8-5-16,0-2-12 0,-2-7-24 16,0-4-14-16,1-2-24 0,2-4-14 15,-3-6-19-15,1-4-11 0,3-3-11 16,-1-6-12-16,4-8 5 0,-5-3 5 0,6-9 4 16,-2-8 8-16,1-8 8 0,6-14 8 15,-4-4 7-15,5-20 8 0,-2-3 17 16,-5 14 23-16,-2 6 18 0,0 3 19 0,-5 7 20 15,2 6 8-15,-3 5-1 0,0 3-5 16,-1 1-11-16,-2 5 4 0,2 9 9 16,-2 5 7-16,2 4-6 0,1 5-2 0,0 9-2 15,-1 5 0-15,2 4-10 0,1 7-5 16,-1 5-3-16,3 0 2 0,0 7-8 16,-1 0-18-16,0-6-24 0,2-1-23 0,-2-4-18 15,2-2-16-15,-3-5-18 0,-1-3-20 16,1-3-278-16,-5-2 132 0,3-5 88 15</inkml:trace>
  <inkml:trace contextRef="#ctx0" brushRef="#br0" timeOffset="35662.1069">9192 7006 103 0,'-17'-14'163'0,"5"1"-6"0,3 0-4 0,3-2-13 16,4 2-11-16,2-3-9 0,4 3-12 0,4-4-13 16,5 0-13-16,2 1-8 0,4-5-9 15,-1 6-25-15,0 2-26 0,-1 0-36 16,-2 5-40-16,-5 1-23 0,-1 3-23 0,-3 2-289 15,-6 2 135-15,0 0 89 0</inkml:trace>
  <inkml:trace contextRef="#ctx0" brushRef="#br0" timeOffset="36292.6505">7325 7949 27 0,'-13'29'128'0,"5"-3"-16"0,2 2-13 16,2 1-5-16,4-2-14 0,0 0-5 0,4 0-5 15,2-1-18-15,0-1 1 0,5 0-7 16,2-5-6-16,0-1-4 0,3-1-2 16,4-6-6-16,0-2-14 0,-2-6-7 15,1-1-3-15,-5-6-11 0,2-1-3 0,-6-6 1 16,-4-3-5-16,-4-4 7 0,-4-2-1 15,-6 0-2-15,-7-1-2 0,-6-1 5 0,-2 0 5 16,-3 0-2-16,2 4 13 0,2-1 12 16,2 3-4-16,3 4-1 0,5-1-4 15,2 3-1-15,0-1-2 0,8 1 2 16,2 2-6-16,6-3 1 0,8 0-2 0,5-1 1 16,4-1 1-16,6-1-5 0,3-2 2 15,4 0-5-15,-1 1 2 0,-4-1 0 16,1 2 1-16,-5 4 4 0,-4-3 0 0,-1 2 3 15,-3 2 5-15,-4 3 1 0,0 2 6 16,-1 0 8-16,1 2 13 0,-2 5-3 16,-1-1 3-16,1 4-1 0,0 4-9 0,2 3 1 15,-5 0 2-15,5 3-8 16,-2 0 0-16,-1 0-6 0,1 0 2 0,0 1-8 16,-1-2 3-16,-1-4 1 0,-3 1-5 0,1-4 2 15,0 2 10-15,-1-6 8 0,-2-2-3 16,2-3 0-16,-8 0 6 0,20-8-2 0,-8-3 3 15,3-2-5-15,0-4-1 0,2 0-4 16,1-2 1-16,2-2-7 0,4 0 0 16,-1 2-1-16,3 1-2 0,-4 0-6 0,2 4 3 15,-1 3-1-15,1 4 1 0,-4 2-4 16,2 5 0-16,-1 3 0 0,0 3-1 16,0 1 3-16,-1 5-4 0,-2 3 0 15,-3 0-1-15,-2 4-22 0,0-2-26 0,-3 4-27 16,0-2-24-16,2 0-13 0,-6-4-28 15,0 1-33-15,-2-2-350 0,0-3 175 16,0-7 116-16</inkml:trace>
  <inkml:trace contextRef="#ctx0" brushRef="#br0" timeOffset="36954.6615">8875 7674 115 0,'0'0'133'0,"8"11"-15"0,-5-3-13 16,-1 2-13-16,0 8-4 0,0-1-10 0,0 2-3 16,-2 2-9-16,0 0-11 0,2 2-3 15,-2-2-8-15,0-1-1 0,0-2-4 16,2 0 0-16,-2-8 0 0,0 2-4 16,0-5 4-16,-2-5-4 0,2-2-10 0,0 0-5 15,-10-17 2-15,5 4-3 0,3-6-2 16,0-8 7-16,2-2-12 0,2-1 2 0,2-7 4 15,3 4-13-15,1-1 1 0,2 0-5 16,4 5 1-16,-2 0-1 0,3 2 0 16,0 4-1-16,-3 4 0 0,-1 2 0 15,1 3 0-15,-2 0 0 0,-4 7-2 16,0 3 4-16,-4 4 3 0,-2 0 2 0,0 0 1 16,-2 26 3-16,-4-9 6 0,0 6-1 15,-4-2 5-15,6 1-1 0,-2 3-3 0,4-2-3 16,0 3 1-16,0-2-2 0,4-3-2 15,2-2 1-15,0 0-4 0,2-2 1 16,4-2-9-16,2-5-18 0,0-1-7 16,3-3 2-16,2-4-8 0,2-2-4 0,-1-2 3 15,0-2 0-15,-1-1 11 0,0-3-4 16,-4 2 8-16,1 0 13 0,-3-1 6 16,2 1 5-16,-5 0 11 0,-2 3 1 15,-2-1 2-15,4 0 2 0,-4 0 0 0,-4 4-11 16,0 0 1-16,0 0-2 0,0 0-5 0,10 9-1 15,-10-1 1-15,4-1-2 16,-2 5 3-16,3-2-2 0,-1-1 2 0,2 5 2 16,1-3-8-16,1-1-3 0,3 1 6 15,-1-3-6-15,0-1 8 0,6-3-1 0,-4-1 0 16,3-4-2-16,0-1-2 0,2-2 4 16,-3-2-2-16,2-3 2 0,-2-2 0 15,1-3 1-15,-6 1 0 0,-1-2 1 0,-2 0 0 16,-1 1-1-16,-5 3 0 0,-2-1-9 15,-3 3-10-15,1 1-9 0,-2 2-16 16,-3 1-12-16,3 3-15 0,-1 1-13 16,7 1-16-16,-12 0-12 0,12 0-10 0,-6 3-261 15,6-3 128-15,0 0 85 0</inkml:trace>
  <inkml:trace contextRef="#ctx0" brushRef="#br0" timeOffset="37293.5808">9621 7672 15 0,'24'-11'58'0,"-5"4"16"16,-4 2 5-16,-4-1 7 0,1 1 10 0,-2-1 2 15,0 3 7-15,-2-2 7 0,-2 0-4 16,-2 2-9-16,0-2-7 0,-4 5-12 16,0 0-9-16,-8-7-4 0,8 7-7 0,-14 0-4 15,2 4-6-15,2-2-6 0,-2 4-9 16,-1 2 2-16,0 0-5 0,0 3-4 16,3 0-3-16,0 1-4 0,0-3-5 15,4 2-5-15,0 3-3 0,2-5-1 16,2 1-5-16,2-1-7 0,2-1-2 0,0-1-13 15,0-1 1-15,4-2-4 0,0-2-10 0,4 0-3 16,-2-2 8-16,0 0-5 0,-8 0-4 16,17-2 8-16,-6 0 5 0,-5 2-5 15,-6 0 6-15,15-2 4 0,-7 2-2 16,-8 0 4-16,13 2 1 0,-6 0 7 0,-1 0-3 16,0 4 8-16,2-2-3 0,1 1-3 15,0 1-5-15,3-1-4 0,1 1-10 16,3 0-8-16,2-2-16 0,5 1-2 0,7 1 1 15,2 0-24-15,6 0-219 0,-3-4 101 16,5-1 67-16</inkml:trace>
  <inkml:trace contextRef="#ctx0" brushRef="#br0" timeOffset="37598.593">10534 7725 41 0,'-6'-6'118'0,"-4"0"5"0,-6 0-5 15,2 2-1-15,-5 3-2 0,-1-1-7 16,2 4-15-16,-2-1-7 0,-1 3-12 15,4 2-2-15,-2 2-9 0,1 1-9 0,4 3-12 16,2-1-16-16,3 3-10 0,3-3 2 16,2 0-8-16,2-1 7 0,4-3-8 15,2-2 8-15,2 0-9 0,5-5 1 0,1-5 4 16,6-3 15-16,0-6-3 0,2-7 5 16,7-9 6-16,-1-5 3 0,-1 0 1 15,-2-5-5-15,0 0 11 0,-3 3 10 16,-6 5 14-16,2 3 15 0,-6 6 1 0,-2 5-5 15,-2 1-8-15,-3 9-8 0,-6 3-5 16,3 5 1-16,-14 17-10 0,-1 8-1 0,-2 6-6 16,-2 11-16-16,0 3-37 0,-6 14-40 15,1 5-47-15,8-11-49 0,-2-5-62 16,4-4-456-16,-5 0 225 0,-5-3 149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14:29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4426 3848 52 0,'0'0'85'0,"0"0"-5"15,-16-11-10-15,10 1-9 0,-2-5 1 16,-3-2 0-16,1-2 8 0,1-6-12 16,-4-6-2-16,5-5 2 0,0-11-6 0,2-5-5 15,-4-24-8-15,6-6-6 0,0-6-3 16,2-3 0-16,2-5-5 0,0 1-4 16,-2-2-4-16,2 0-1 0,0 3 3 0,2-1-5 15,-2 6-1-15,0 3-1 0,2 6-4 16,2 13-3-16,0 10 2 0,-2 4-5 15,6-1 4-15,-2 4-2 0,4 0 4 16,-2 4-6-16,1 6 1 0,2 4 2 0,-1 2-6 16,3-2-3-16,1 7 4 0,2 0 2 15,0 4-5-15,4 0-2 0,5 3 5 0,5 2-5 16,8 0 3-16,6 2 1 0,26-2 0 16,10 2-1-16,9 3 1 0,8 4 4 15,8 3 3-15,4 0-8 0,33 5 8 0,9-1-6 16,9 2 1-16,7 4 1 0,7 0-2 15,0 2-2-15,-3-1 1 0,7 5 4 16,6 0-1-16,4-1-1 0,-1 3-3 0,-5-3-1 16,-4 3 5-16,-11-1-4 0,-9 1 6 15,-9-1-4-15,-11 2 2 0,-31-4 2 16,-5 0-4-16,-8 1 2 0,-11-3-2 0,-17 1 1 16,-11 0 0-16,-10-4 1 0,-5 4 1 15,-6-5-5-15,-2 3-1 0,-3 0 1 16,-3-2-1-16,-3 0 0 0,-2 2 2 0,-4-2 0 15,2 0-1-15,-4-1 0 0,-1 3 4 16,2 0-5-16,-2 2 0 0,-1 1 6 16,2 3-7-16,0 4 9 0,1 2 7 15,4 9-10-15,-1 2-3 0,2 10 2 0,0 2-1 16,5 20 2-16,-3 7 3 0,-2 9 3 16,-2 3 7-16,-7 8-3 0,0 5 0 0,-8 6 6 15,-4 8-4-15,-4 21-2 0,-3-4 1 16,-4-4 0-16,1-19 0 0,-5 21-3 15,2-23 3-15,2 0 0 0,-1-3-4 16,2-3 5-16,-2-7-3 0,0-2-2 16,0-4 0-16,1-7-2 0,-2-13-1 0,0-10-5 15,-1-2-10-15,-2-4-20 0,-4-3-20 16,-6-1-32-16,-10-11-330 0,-4-3 140 0,-26-2 92 16</inkml:trace>
  <inkml:trace contextRef="#ctx0" brushRef="#br0" timeOffset="368.5136">4234 3988 9 0,'12'-4'83'16,"6"-2"-12"-16,10 1-11 0,17 2 2 16,14-3-2-16,38 2-1 0,16-2 0 0,38 5-3 15,9-4-4-15,13 5-3 0,13 0 0 16,14 5-5-16,7-1-4 0,39 3-2 16,-56-1 0-16,0 3-4 0,3 3-2 0,-3-2-3 15,-6-2-8-15,-10 2 3 0,-13 2-2 16,-15-1-4-16,-11-1 1 0,-33-3 0 0,-8 3-4 15,-13-2-4-15,-17-3 1 0,-11 1-3 16,-13-2 1-16,1 2 0 0,-9-3-6 16,-3-1-2-16,-1 2-2 0,-3 0-14 15,-4-1-18-15,0-1-21 0,-2 0-24 0,0 0-244 16,-6-2 109-16,0 0 72 0</inkml:trace>
  <inkml:trace contextRef="#ctx0" brushRef="#br0" timeOffset="1374.1161">10235 2436 6 0,'0'-8'116'0,"-2"3"-19"15,0-1-11-15,2 6-10 0,0 0-11 16,0 0-2-16,-12 21 2 0,6 0-4 0,-3 11 1 15,0 3-7-15,-1 3 1 0,3 0-14 16,1 2-3-16,2 0-10 0,4-2 0 16,2 0 0-16,2 0-4 0,5-2-1 0,-1-5-4 15,7 0 3-15,2-6 6 0,5-5 5 16,-2-5 4-16,4-3 8 0,-1-8-6 16,3-4 6-16,-2-6 0 0,4-6-2 15,-1-5 0-15,-3-5-6 0,-3-5-1 0,-6-6-5 16,-7-3-5-16,-3-4-2 0,-10 1-4 15,-7-8-11-15,-18-8-1 0,-8 4-5 0,-9 5-1 16,-7 3-2-16,-3 10 1 0,5 6-2 16,10 8-7-16,7 6-17 0,5 5-26 15,4 3-9-15,5 5-10 0,9 1-28 16,2 3-16-16,12 2-304 0,6 2 142 0,8-3 93 16</inkml:trace>
  <inkml:trace contextRef="#ctx0" brushRef="#br0" timeOffset="1862.0317">11061 2044 100 0,'2'-4'119'0,"0"0"-14"0,0 0-4 16,-2 4-17-16,0 0-5 0,2-5-11 15,-2 5-6-15,0 0-7 0,0-6-5 0,0 6-9 16,0 0-5-16,5-6 0 0,-5 6-6 15,0 0 1-15,0 0-4 0,2-3-5 0,-2 3-2 16,0 0 0-16,0 0-2 0,0 0-4 16,0 0 6-16,2-5-4 0,-2 5-6 15,0 0 3-15,0 0 0 0,0 0 15 16,0 0-5-16,0 0 5 0,0 0 12 0,0 0 10 16,0 0 2-16,0 0 2 0,0 0 2 15,0 0-1-15,0-7 1 0,0 7-2 16,0 0 1-16,0 0-5 0,0 0 2 15,0 0-5-15,0 0-9 0,0 0-2 0,0 0-5 16,0 0-3-16,0 0-6 0,0 0-9 16,0 0-2-16,0 0 2 0,-11 25-4 0,7-1 3 15,-6 12-1-15,-12 30 0 0,-1 6 3 16,0 6-3-16,-2 2 3 0,1 2-6 16,3 0 0-16,0 0 2 0,4-2-3 15,0-4 0-15,6-2-2 0,1-12 1 0,2-10 1 16,1 2-1-16,1-3-1 0,-1-1 2 15,3-7-3-15,0-6-6 0,0 1-7 16,-3 0-10-16,5-7-15 0,-2-3-18 0,2 0-19 16,0-6-23-16,2-1-18 0,-2-2-16 15,0-4-20-15,-2-2-388 0,1-4 182 16,-3-1 121-16</inkml:trace>
  <inkml:trace contextRef="#ctx0" brushRef="#br0" timeOffset="3190.9427">10958 1983 108 0,'0'-10'157'0,"0"3"-15"0,0 1-14 0,0 3-16 16,0 3-11-16,0 0-4 0,0 0 2 16,-9 18-3-16,2 3-2 0,-1 10-4 15,-4 12-7-15,-3 7-4 0,-2 24-7 16,-2 2-1-16,-1 5-10 0,4 2-7 0,-1 2-3 16,4-2-5-16,0-2-3 0,5-1-4 15,2-16-10-15,2-9 1 0,-1-4-3 0,5-7-2 16,-2-2-2-16,0-4-1 15,2-7-4-15,-3-3 1 0,1-3 1 0,2-3 1 16,0-6 2-16,-2 1 10 0,2-6 1 16,0-1-3-16,-2-6-7 0,2-4-1 0,0 0-4 15,-4-17-3-15,2 2-5 0,2-4 1 16,2-5-1-16,2-1-5 0,2-2-1 16,3-4-3-16,4 0-4 0,4 3 1 15,2 0 0-15,4 3-3 0,1 0 2 0,1 3 1 16,3 7-2-16,-6 2-1 0,4 6-3 15,-1 3 3-15,-3 2 2 0,-2 6-1 0,6 2 1 16,-4 4 0-16,-4 3 2 0,-3 4 0 16,0 2 0-16,-4 0 0 0,-3 1 4 15,-6-2-1-15,0 3 0 0,-6-3 1 16,-4 3-1-16,-7 1 1 0,-2-1 0 0,-6 0-3 16,-3-7-4-16,5 0 0 0,-2-3-15 15,4 0-21-15,2-5-24 0,4-5-27 16,5 0-31-16,8-1-12 0,-6-8-5 0,8-1-7 15,6 0-1-15,2-1-329 0,5-2 161 16,0 3 107-16</inkml:trace>
  <inkml:trace contextRef="#ctx0" brushRef="#br0" timeOffset="4039.5364">11169 3048 552 0,'17'-4'-27'0,"-2"2"24"0,-5-2 15 0,1 0 21 16,-2 2 21-16,1-2 18 0,-2 1 10 16,6-3-6-16,0-3 1 0,5-3-3 0,7-7 0 15,-2-2-4-15,8-5-2 0,-2-5-8 16,2 0-12-16,9-14 2 0,-10 5-2 15,-5 7-8-15,-8 5-4 0,-2-1-1 0,-2 3-1 16,-3 3-3-16,-7 4 1 16,-2 4-7-16,-6-1-4 0,-1 5-3 0,-5 2-2 15,0 4 0-15,-2 1 1 0,2 4-5 16,10 0-2-16,-16 6-5 0,11 2 1 0,1 2 0 16,6 1 1-16,2 4-4 0,7 4-2 15,3 0-5-15,8 6-1 0,3-3 2 16,3 8-4-16,-2-5-1 0,-2-1 0 15,0 1-2-15,-5 0 1 0,0-3-1 0,-6-1 1 16,-5 0 6-16,-2 3 1 0,-6-8-4 16,-4 1 5-16,-4 1-2 0,-2-1 0 0,-6-2 6 15,-3-1-3-15,2-3-2 0,0-1 0 16,3-5-5-16,-2 2-4 0,4-1-15 16,4-2-6-16,1-2-7 0,5 0 0 15,2-2-2-15,0 0 10 0,23-4 1 0,-3-2 5 16,5 2-5-16,5-1 0 0,6-2 6 15,2-3 6-15,8-4 2 0,3 1-4 0,-2 0 5 16,3-4 1-16,-1-2 8 0,-5 0 12 16,-1-3 14-16,-5 4 8 0,-8-4 13 15,-7 1 1-15,-2 3 0 0,-6 2 7 16,-5-5 4-16,-4 6-5 0,-6 2-1 0,-2-1-5 16,-4 1-1-16,-4 6-4 0,-3-1-6 15,0 3-3-15,-2 2 1 0,3 6-8 16,-1-1-2-16,0 9-3 0,3-2-1 15,2 7-2-15,3-3 1 0,5 6-1 0,0-1-4 16,7 3 3-16,3 0-5 0,4 0 1 16,2 1-2-16,2-6-13 0,1 2-1 0,3-5-10 15,-2-1-9-15,4-5-7 0,-5-2-4 16,3-4-9-16,-2-1-9 0,0-6-8 16,-2 0-10-16,2-5-7 0,-8-1-2 0,1 2-2 15,-5-5 0-15,1 0 8 0,-4 2 6 16,-1 0 10-16,2 2 3 0,-4-1 6 15,2 0 5-15,0 3 3 0,0 2 2 0,1-1 5 16,2 0 5-16,-1 3 3 0,4 1 1 16,1 0 5-16,-1 2 4 0,3 0 0 15,4 2 1-15,-1 4 5 0,2-2 4 16,1 4 2-16,-2-3 2 0,2 5 2 0,0 0-1 16,-2-1 3-16,-3 3 3 0,0 0 0 15,0-1 0-15,-3 0 1 0,1-1-1 16,-3-1 6-16,0-1 15 0,-3 0 19 15,0 0 17-15,0-2 24 0,-2-1 26 0,1-2-10 16,-5-1-2-16,0 0-4 0,0 0-1 16,-5-20 7-16,3 11-9 0,-2-5-9 0,2 3-6 15,2-3-11-15,0 1-7 0,0-2-7 16,4 2-6-16,0-4-11 0,3 4-15 16,2-3-16-16,3 2-24 0,1 3-28 15,2-3-29-15,2 6-26 0,1-3-23 0,2 4-390 16,-3 0 176-16,8 1 117 0</inkml:trace>
  <inkml:trace contextRef="#ctx0" brushRef="#br0" timeOffset="4332.9215">13210 2625 29 0,'10'3'84'0,"-8"1"-2"0,0 2-8 16,3 4-8-16,-1-1 0 0,2 4-4 15,0 0-5-15,1 3-3 0,2 1-8 0,-1 5-11 16,0-2 3-16,2 1 6 0,2 0-15 16,-4 0 2-16,2-2-2 0,-1-4-7 0,-3-1 5 15,1-3 10-15,-1 1 27 0,1-2 27 16,-3-2 18-16,0-2 1 0,0-3-14 16,-4-3-10-16,0 0-6 0,10-11-11 0,-8 2-11 15,6-4-3-15,-2 0-15 0,0-5-19 16,2 1-27-16,3-4-5 0,0 2-24 15,1 2-16-15,3 0-28 0,0 2-18 16,0 1-14-16,3 0-23 0,2 1-297 0,1 6 146 16,0-3 97-16</inkml:trace>
  <inkml:trace contextRef="#ctx0" brushRef="#br0" timeOffset="4965.2639">13913 2600 27 0,'-10'-8'171'16,"10"8"-3"-16,-14-1-12 0,2 1-6 15,-2 0-7-15,-2 3-14 0,1 1-12 0,-2 0-16 16,0 4-5-16,0 3-15 0,0 2-6 16,0 2-7-16,5 3-8 0,-1-2-7 0,2 3-9 15,5-2-5-15,2-3-5 0,2-2-6 16,2 1-13-16,2-1-4 0,4-3-1 16,0-1-7-16,5-4-8 0,0 1-2 15,-1-3-5-15,3-2 0 0,-1 0 6 0,2 0-11 16,-2-2 3-16,0 2-5 0,-1 0-3 15,2 0-1-15,-5-2-6 0,1 4 2 16,1-2 0-16,1 4 4 0,0 0 9 16,1 2-6-16,3 1-5 0,0 1-8 0,0 1 1 15,6-1-8-15,2-1 7 0,3 1 3 16,-3-2-9-16,4-4 1 0,1-2-4 0,1-4-6 16,8-4 4-16,-5-5 6 0,-1-6 3 15,1-6 10-15,-5-2 5 0,-2-10 6 16,-3-1 11-16,-1-7 7 0,-6-2-7 15,2-20 7-15,-5 9 4 0,-3 8 13 0,-2 0 23 16,-1 8 8-16,-2 3 7 0,0 10 1 16,0 2-1-16,0 0-5 0,-4 8-13 15,2 0-4-15,-2 8-1 0,0 4-7 16,-2 7-5-16,2 0 1 0,-4 18-2 0,-2 1-4 16,2 10-5-16,-4 7-12 0,1 4-6 0,-4 10-9 15,5 1-10-15,-2 1-16 0,-1-2-7 16,3 2-5-16,2-10 6 0,-3-4 0 15,1-3 6-15,-1-9-1 0,3-1 16 16,0-4 0-16,0-5 4 0,-2-4 3 16,2-8 3-16,-2 0 8 0,2-4 2 0,4 0 7 15,0 0-8-15,8-14 2 0,-2 2 3 16,4 2 0-16,2-2 0 0,6-1 5 0,1 1 0 16,-1 3-2-16,0 2-1 0,0-1 1 15,2 4-1-15,-3 4-3 0,-1 0 5 16,2 2 2-16,-4 3-4 0,1 3-2 15,-2 3 7-15,-3 0-6 0,1 2-10 16,0-4-11-16,-3 2-15 0,1 1-21 16,-3-4-25-16,2-1-244 0,-2 1 111 0,-2-2 72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15:19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21763 12076 21 0,'0'0'39'15,"0"0"-5"-15,0 0-15 0,0 0-26 16,0 0-30-16,0 0 13 0,21 0 8 16</inkml:trace>
  <inkml:trace contextRef="#ctx0" brushRef="#br0" timeOffset="6779.9215">25410 9287 6 0,'0'-6'54'0,"0"6"-6"15,0 0-4-15,0 0-5 0,0 0-2 16,0-6-1-16,0 6-6 0,0 0-6 16,0 0 0-16,0 0 0 0,0 0-3 15,0 0 0-15,0-6-4 0,0 6 0 0,0 0-3 16,0 0 1-16,0 0-3 0,0 0-2 16,0 0 1-16,0 0-4 0,0 0 3 15,0 0-3-15,0 0-1 0,0 0-2 16,0 0 1-16,0 0-2 0,0 0 1 0,0 0 1 15,0 0-1-15,0 0-2 0,0 0-1 16,0 0-1-16,-10 13 2 0,8-8-11 16,2-5-6-16,-4 7-6 0,1-2-10 0,-2 0-14 15,3-2-106-15,-2 3 51 0,0 2 34 16</inkml:trace>
  <inkml:trace contextRef="#ctx0" brushRef="#br0" timeOffset="18505.8414">14149 12039 25 0,'-8'4'62'0,"2"0"-2"15,-3 0 2-15,2-1 5 0,3 0-8 16,-2 0-2-16,6-3-3 0,-8 4-9 16,8-4 0-16,0 0-6 0,0 0-2 0,0 0-6 15,23-15 1-15,0 3 2 0,16-7 5 16,20-10-5-16,9-7 7 0,11 1 3 16,20-15-8-16,2-2 3 0,4-5-1 15,2-6-6-15,2 0 5 0,4 1 0 16,3 0 4-16,-2 1-6 0,1 5-9 0,-5 3 5 15,-4 3-4-15,-7 4-5 0,-23 12-1 0,-6 3-5 16,-6 3 5-16,-17 4-3 0,-8 7-5 16,-9 4 1-16,-6 2 4 0,-2 1-2 15,-2 1 0-15,-5 1 3 0,-1 1-7 16,-1 1 0-16,-6 0 1 0,1 0-1 16,-4 1-7-16,-2 1 3 0,0-2-1 0,-2 6-7 15,2-6-8-15,-2 6-4 0,-2-5-9 0,2 5-8 16,0 0-11-16,-4-6-10 0,4 6-9 15,0 0-14-15,-8-2-12 0,8 2-9 16,0 0-8-16,-20 2-217 0,12 0 109 16,-2 0 71-16</inkml:trace>
  <inkml:trace contextRef="#ctx0" brushRef="#br0" timeOffset="18976.4579">14198 12089 6 0,'0'0'81'0,"24"-6"-4"0,-8 1-4 15,10-5-7-15,7-1-1 0,12-7-1 16,23-6-3-16,3-5 0 0,8-1-4 16,3-4-4-16,20-5-2 0,2-3-2 0,-1 0-1 15,6 1-3-15,1 1 1 0,-5-5-9 16,1 8-1-16,-6-3-5 0,-18 9-1 0,-5 3-7 16,-6 0 0-16,-13 10 0 0,-11 0-4 15,-11 5-2-15,-3 1 0 0,-7 3 1 16,-2 0 0-16,0 3 2 0,-7-1 1 15,0 1-5-15,-2 2 1 0,-1-2 3 0,0 1-4 16,-4 1-2-16,-2 1 1 0,3-2-6 16,-2 3 8-16,-3-2-7 0,2 2-2 15,-1 1-3-15,-1-3 1 0,-6 4-3 0,10-2-2 16,-10 2-9-16,7-4-5 0,-7 4-5 16,0 0-11-16,0 0-4 0,0 0-6 15,0 0-8-15,0 0-4 0,0 0-9 16,0 0-4-16,0 0-14 0,-32 4-16 0,24-2-199 15,-3-1 100-15,0 2 66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16:12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8265 12539 79 0,'0'0'78'16,"7"2"-1"-16,-7-2-2 0,14-1-1 0,-2 0 1 16,8-5-11-16,5 0 9 0,9-6-15 15,10-3-3-15,25-6-1 0,2-3-6 0,10-5-6 16,23-7 2-16,3-2-2 0,4-4-6 16,1 0 2-16,4-2-1 0,2 3 1 15,1-2-7-15,0 7-3 0,-7 0-5 16,-26 9-2-16,-3 4-2 0,-10 2 4 0,-19 8-9 15,-11 1-5-15,-9 4 4 0,-9 0-2 16,-2-1 2-16,-4 3-4 0,-4 4-1 0,-4-4 1 16,-5 1-1-16,0 2-2 0,-2-1-8 15,-4 1-2-15,0 3-7 0,0 0-18 16,-16-9-14-16,5 9-18 0,-4 0-15 16,-2 0-25-16,-6 3-241 0,-8 0 116 0,-6 4 77 15</inkml:trace>
  <inkml:trace contextRef="#ctx0" brushRef="#br0" timeOffset="281.3591">8706 12647 44 0,'50'-11'99'15,"-3"3"-7"-15,-1-2-9 0,5 0-5 16,2-2-7-16,-1 5-9 0,2-4-1 0,-3 4-10 16,-9 1-11-16,-4 0 4 0,-7 3-11 15,-1-3 1-15,-4 3-2 0,-5 0-6 16,-5 0-2-16,2 1-2 0,-8-1-7 0,1 0-7 16,-5 1-12-16,1-2-9 0,-3 0-16 15,-2 0-5-15,-2-3-12 0,2 1-12 16,-4-2-15-16,2 1-153 0,-2-5 77 15,0 3 51-15</inkml:trace>
  <inkml:trace contextRef="#ctx0" brushRef="#br0" timeOffset="739.4114">8070 10435 29 0,'24'0'56'0,"8"-2"-7"0,1-2 1 15,11-1-8-15,12-3 0 0,3 0-4 16,22-5-3-16,-4 2-5 0,-9-1-2 0,-11 3-4 15,-1-1 0-15,-1 3 0 0,-11 1-9 16,-3 0 1-16,-5-2-5 0,-7 6-1 16,-1-3-1-16,-8 4 0 0,2-4-1 0,-5 4 0 15,0-2-2-15,-4 1-11 0,-3 2-15 16,-2 0-22-16,-8 0-127 0,8 2 57 16,-8-2 38-16</inkml:trace>
  <inkml:trace contextRef="#ctx0" brushRef="#br0" timeOffset="989.9896">8557 11060 34 0,'68'-7'86'15,"-3"1"-9"-15,-3-2 0 0,-1 2-12 16,1-1-4-16,-1 1-8 0,-2 0-3 16,-6 1-4-16,-11 1-3 0,-4 0-12 15,-6 0-8-15,-4 3-3 0,-5 1-10 0,-1 0-15 16,-8 0-26-16,-3 0-187 0,-1 1 74 16,-1-1 49-16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16:30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13606 10054 21 0,'-47'25'82'0,"1"3"-1"16,-12 18 0-16,-3 8-5 0,-11 15-1 15,2 11-2-15,4 1 0 0,13 8 0 16,7 5 6-16,18-13-8 0,7 10 9 0,15 6-2 15,10 6 0-15,13 20 2 0,17-3-4 16,6 1-4-16,13-5-4 0,6-7-6 0,9-11-8 16,1-6-4-16,4-14-2 0,1-12 0 15,-11-19 0-15,7-10 0 0,2-10-3 16,4-10 3-16,-3-11-2 0,13-14-4 16,-1-11-2-16,19-19-2 0,-5-12-1 15,-4-12-5-15,-4-18-3 0,-6-12-8 0,-7-9-2 16,-8-4 0-16,-7-3-8 0,-6-5-1 15,-7 2-5-15,-13-6-4 0,-9 0-1 0,-14 22-5 16,-11-1-1-16,-14 6 0 0,-14 5-3 16,-23-8 2-16,-20 11 0 0,-11 13 0 15,-14 9 2-15,-2 10-3 0,-6 11 0 0,14 10-3 16,0 10-4-16,2 4 0 0,3 5-13 16,11 8-12-16,14 8-15 0,-1 6-11 15,-13 13-18-15,6 9-20 0,3 7-19 0,5 7-22 16,0 4-319-16,7 1 158 0,5 0 104 15</inkml:trace>
  <inkml:trace contextRef="#ctx0" brushRef="#br0" timeOffset="425.0682">13419 10943 54 0,'0'8'125'0,"2"3"2"16,-2 2-12-16,0 4-6 0,0 2-15 0,-2 5-8 16,0 1-5-16,0 4-9 0,0 1-4 15,-1 2-13-15,3 1 2 0,-2-5-7 0,2 1-7 16,0-6-2-16,0 0-1 0,0-7 10 16,0 2 15-16,0-8 2 0,2-7-7 15,-2-3-9-15,0 0-3 0,14-25 1 16,-8 3-14-16,0-3 0 0,3-9-5 0,3-10-4 15,-1-3-2-15,8-21-9 0,0 2 0 16,4 2-4-16,-4 12-1 0,1 8-2 0,-4 2-2 16,2 10-8-16,-4 1 6 0,3 5 1 15,0 1-6-15,-2 7 4 0,1 5-7 16,0 4 5-16,-2 5 3 0,-1 6 1 16,2 4-2-16,0 6 5 0,-1 6-2 0,-3 2 0 15,0 7 2-15,-1 7 0 0,-4 0 1 16,3 0-8-16,-2 2 7 0,-1-1-3 15,0 4-8-15,-2-3-6 0,3 0-15 16,-3 3-20-16,0-5-9 0,-2-1-25 16,0-7-18-16,0 2-16 0,-2-4-15 0,-2-3-334 15,0-6 157-15,0-2 104 0</inkml:trace>
  <inkml:trace contextRef="#ctx0" brushRef="#br0" timeOffset="582.3235">13646 11140 47 0,'-2'-8'111'0,"2"1"-10"0,2-3-8 16,2 2-9-16,4-1-17 0,3 0 2 16,5-1-8-16,4 0-5 0,3 1-6 0,3 2-4 15,-1-1-12-15,2 2-15 0,1 2-27 16,1 1-28-16,1 1-27 0,-4 2-186 16,-3 2 85-16,0 3 55 0</inkml:trace>
  <inkml:trace contextRef="#ctx0" brushRef="#br0" timeOffset="916.7242">13779 12016 152 0,'-2'14'183'0,"2"3"-9"0,-5 8-7 16,3 3-12-16,-2 11-4 0,2-1-6 16,-2 3-9-16,-2 9-4 0,1 3-10 0,1 4-11 15,0-1-9-15,-2 1-5 0,1-1-10 16,-1 2-11-16,1-3-2 0,-1 0-11 16,2 1-2-16,-2-3-3 0,2 1-8 15,-2-5-4-15,-2 2-6 0,2-5-5 16,0-6-11-16,2-1-16 0,0-3-16 0,-3-6-22 15,3-2-30-15,2-3-18 0,0-4-18 16,-2-2-20-16,2-2-9 0,2-5-25 0,0-3-25 16,0-5-373-16,0-4 186 0,0 0 123 15</inkml:trace>
  <inkml:trace contextRef="#ctx0" brushRef="#br0" timeOffset="1341.2255">13667 13076 236 0,'-6'-39'21'0,"-5"8"16"0,0 0 14 0,1 2 8 15,-7 1 12-15,-5 1 11 0,-3-3 8 16,-7 3 6-16,-4 1 1 0,-2 4 5 0,-4 5 1 15,4 4 2-15,-4 4-4 0,-2 8-1 16,-4 2-4-16,-3 8-3 0,1 1 1 16,-15 15-8-16,3 8 2 0,3 7-2 15,4 10 0-15,4 5-3 0,7 8-2 0,-1 3-4 16,9 5-6-16,2 3 0 0,8 4-8 16,6-3 0-16,5 1-6 0,2 2-9 15,4-1 0-15,9-15-4 0,5-5-3 16,12 18-5-16,2-5 2 0,7-3-9 0,5-6 2 15,7-4-7-15,6-6-1 0,7-4-2 16,5-6 0-16,3-9-1 0,4-5-2 0,-3-10-8 16,-8-7 7-16,5-9-8 0,5-6-8 15,18-10-2-15,-2-12-2 0,3-6-2 16,12-11-2-16,-8-7 0 0,-3-8-12 16,-3 0 2-16,-20 3 2 0,-4 0 2 0,-5-4 1 15,-5-3-1-15,-11-3 1 0,-6-2 0 16,-12-3 1-16,-9 8-1 0,-10 6 0 0,-9-14 3 15,-9 1 3-15,-7 3-4 0,-8 4-1 16,-8 10 5-16,-7 1-3 0,-6 9 0 16,-9 3 0-16,-1 6-2 0,1 6-12 0,7 10-10 15,6 5-15-15,9 7-24 0,-1 4-16 16,7 2-31-16,0 5-16 0,4 5-18 16,2 2-16-16,7 5-489 0,1 2 224 0,4 1 147 15</inkml:trace>
  <inkml:trace contextRef="#ctx0" brushRef="#br0" timeOffset="1888.8721">13182 13268 121 0,'-4'17'166'0,"2"-5"-5"0,0 3-11 16,-2 2-16-16,2 1-8 0,-3 7-12 15,-2 3-7-15,3 0-8 0,0 1-8 0,-2 5-7 16,0-2-9-16,-1 0-13 0,3-3 0 16,-2-2-4-16,2-2-9 0,-3-3-5 15,2-1-7-15,1-3 2 0,0-1-4 0,2-6 3 16,0-1-8-16,2-6-2 0,0-4-4 16,0 0-2-16,0 0-6 0,4-37-5 15,2 14-4-15,3-3-1 0,0-8-1 16,3-1 0-16,3-5 0 0,-2 4-2 15,4-2 0-15,-1 5 2 0,0 4 2 0,0-1 2 16,1 4 0-16,1 1-1 0,2 4 0 0,-2 2 0 16,0 2 0-16,4 4 0 0,-3 1-2 15,-3 4 2-15,2 3 1 0,-6 3 1 16,3 4-2-16,-4 2 3 0,-1 3 4 0,-3 5 1 16,-1 1 2-16,-4 2 2 0,-4 2 0 15,-2 1 4-15,-1 1 2 0,-1 2 0 16,0-1 0-16,0-1-6 0,1-1-1 15,3 3 2-15,2-2-1 0,4 0-5 0,3 4-1 16,3-2 2-16,3 0-2 0,4 4 0 16,2 0 0-16,0-5-3 0,0 4 0 15,-4-8 0-15,-3 5 2 0,-1-4 8 0,-4-2 6 16,-3 2 0-16,-6-3-3 0,-2 0-2 16,-7 0-1-16,-6-3-3 0,-4-3-4 15,-3 1-6-15,-6-7-7 0,1 1-20 16,-3-6-21-16,0-2-35 0,-1-4-31 0,-3-4-34 15,6-5-43-15,-4-9-553 0,13-1 250 16,-5-8 166-16</inkml:trace>
  <inkml:trace contextRef="#ctx0" brushRef="#br0" timeOffset="2301.2479">13572 12315 138 0,'0'0'186'16,"0"0"-16"-16,0 0-15 0,0 0-7 15,-7 18-8-15,5-7-3 0,2 7-7 16,-2 1-6-16,2 3-9 0,2 9-6 0,-2-1-6 16,0 10-5-16,2-3-10 0,1 6-5 15,-1-3-8-15,0 2-7 0,2 0-6 0,-2-3-7 16,0 0-6-16,2-3-2 15,-2-3-6-15,2-5-7 0,-2-1-1 0,0-4-1 16,0-4-4-16,4-2 2 0,-4-2 2 16,0-3-1-16,4-8-1 0,0-2-7 0,-6-2 0 15,17-11-2-15,-4 1-4 0,0-7-1 16,5-7-3-16,0-2-1 0,4-6-2 16,2-3-3-16,1 2 3 0,-1-3-10 15,-4 8 7-15,0 1-1 0,-1 1 0 0,0 2-1 16,-2 4-1-16,-5 3-1 0,4-1-4 15,-6 5-3-15,0-1-10 0,-1 4-10 0,2-2-21 16,-5 2-15-16,-2 3-30 0,5-1-26 16,-5 3-39-16,0-1-41 0,2 0-501 15,0 0 237-15,0 4 156 0</inkml:trace>
  <inkml:trace contextRef="#ctx0" brushRef="#br0" timeOffset="3091.0867">12598 14436 111 0,'0'-12'145'0,"2"2"-10"0,0-2-8 16,0 1 2-16,0 3-7 0,2-1-4 15,-4 1-8-15,3-2-3 0,-1 0 0 0,0-1-3 16,2-1-5-16,-2 1-2 0,0-3-3 16,0-2-4-16,1 0-6 0,-1 1-5 0,0-2-10 15,0-1-10-15,2 1-6 0,1 1-5 16,-3-3-4-16,2 1-5 0,0 1-7 15,0 0 16-15,0 0-8 0,-2 2-2 16,2-1-5-16,4 1-4 0,-4 0-3 16,-2 5-2-16,0 0-6 0,0 1-4 0,0 1-2 15,-2 7-1-15,0 1 14 0,-2 20 9 16,-4 4 4-16,-6 13 4 0,-2 13 2 0,-7 22 0 16,-9 6-1-16,2 4-3 0,-5 21 0 15,-1-1-3-15,-2-1-6 0,-2 3 0 16,4-3 0-16,3 0-6 0,5-17 2 0,0-1-6 15,3 0 1-15,-1-5-3 0,2 2-1 16,0-10-1-16,5 1-6 0,-3-7-8 16,4-12-8-16,2-9-11 0,1-6-9 15,0-6-17-15,1-1-20 0,-1-2-13 0,0-6-23 16,2-3-22-16,-1-4-24 0,2-8-38 16,-2-1-42-16,2-12-506 0,-2-1 248 15,-1-14 164-15</inkml:trace>
  <inkml:trace contextRef="#ctx0" brushRef="#br0" timeOffset="3333.9445">11787 14847 35 0,'-2'-11'120'0,"-2"4"-9"0,1 0-12 0,1 3-12 16,2 4 6-16,0 0-5 0,0 0 6 15,-8 23-6-15,4-5-6 0,2 3-5 16,-2 6-2-16,0-1-8 0,0 6-12 15,1 5-1-15,1 2-5 0,2-1-5 0,-3-7-4 16,6 3-3-16,-1 1-8 0,3-9-6 16,-1 3-8-16,2-4-13 0,0-2-14 15,2-3-28-15,6-6-15 0,-2-7-16 16,5-1-13-16,2-8-17 0,4-5-3 0,7-8-235 16,4-7 115-16,3-3 76 0</inkml:trace>
  <inkml:trace contextRef="#ctx0" brushRef="#br0" timeOffset="3519.7987">12238 15015 418 0,'29'-29'-12'0,"-7"8"16"0,-3 0 8 15,-2 8 8-15,-2 0 6 0,-3-1 6 16,2 3-3-16,-4 1-1 0,0 3 1 16,-2-1 6-16,1 5 4 0,-2 0 4 15,3 3 10-15,-1 0 0 0,-3 4 7 0,0 2-3 16,-2 5-7-16,-2 3-4 0,0 1-3 16,-4 4 0-16,0 4-9 0,-2 2-3 15,0 4-2-15,-4 4 1 0,-3 2-7 0,3-1-12 16,-1 0-12-16,0 1-22 0,1 1-20 15,0-3-28-15,0 1-33 0,0-9-245 16,0 5 119-16,-2-7 78 0</inkml:trace>
  <inkml:trace contextRef="#ctx0" brushRef="#br0" timeOffset="4069.2886">11883 15765 48 0,'-26'-5'171'0,"0"3"-5"0,1 2-2 0,-5 5-8 16,-6 3-7-16,-6 8-2 0,-21 12-2 0,-2 3-7 15,-4 7-3-15,1 4-9 0,3 3-6 16,-11 15-4-16,15-10-4 0,8 12-12 16,-1-1-1-16,8 3-4 0,8 5-8 15,6 5-9-15,7 1-6 0,8 1-9 0,9-1-3 16,10-8-7-16,6 12-3 0,9-6-4 16,6-2-6-16,12-2 0 0,5-9-4 15,8-4-3-15,7-8-1 0,4-6-4 0,9-7 0 16,4-2-5-16,2-11-2 0,7-9-4 15,1-6-2-15,-10-7-9 0,12-11 0 16,-1-4-4-16,0-6 0 0,-7-8 0 0,-4-3 0 16,-2-5-2-16,-7-8-2 0,-7-4 0 15,-4-7 2-15,-5-1-1 0,-7-10-2 16,-6 1 1-16,-9-7 0 0,-3 0-3 16,-10-4 0-16,-5 0 0 0,-5 11 0 0,-7 9-2 15,-9-20 1-15,-6 5-2 0,-7 7 1 16,-5-2 0-16,-8 12 1 0,-6 5 1 15,-3 3 0-15,-6 11 0 0,6 9-2 0,2 6 0 16,3 8-4-16,4 0-14 0,0 6-19 16,6 7-21-16,2 0-19 0,0 7-27 15,5 0-25-15,-1 9-23 0,1 1-21 0,6 4-539 16,0 1 245-16,3 3 161 0</inkml:trace>
  <inkml:trace contextRef="#ctx0" brushRef="#br0" timeOffset="4372.924">11845 16375 148 0,'-2'-6'135'0,"2"6"2"15,-5-11-9-15,-2 9-14 0,-1 2-3 0,-2 0-2 16,-3 0-3-16,-2 6 1 0,-4 3 2 15,-2 7-2-15,-2 2 4 0,-7 11 2 16,3 2-5-16,1 3-3 0,3 2-5 0,1-2-6 16,8 1-8-16,4-2-6 0,2 3-7 15,4-3-9-15,4-2-5 0,4 0-6 16,8 3-3-16,2-6-6 0,5-4-10 0,3-4-20 16,2-2-18-16,2-5-26 0,2-6-22 15,-1-7-35-15,5 0-22 0,-2-7-24 16,1-6-26-16,3-14-496 0,-4-7 223 0,-5-1 147 15</inkml:trace>
  <inkml:trace contextRef="#ctx0" brushRef="#br0" timeOffset="5019.2131">11639 15158 4 0,'2'-11'84'0,"-2"1"-6"0,2 0-2 15,2 1-6-15,-2-2-3 0,0 1-4 16,0 2 1-16,0-2-2 0,2-1 4 0,-2 2 1 16,0-1-2-16,0 2 2 0,0 1-4 15,0 2-7-15,0-3-1 0,2 2-2 16,-4 0-3-16,4 1-8 0,-4 0-8 16,2-1-2-16,-2 6 2 0,6-3 4 0,-6 3 10 15,11 9 2-15,0 0 5 0,-3 4-2 16,5 7 6-16,2 4-1 0,2 6-4 15,-1 10 1-15,6 4-6 0,7 14-2 0,1 2-3 16,0 1-4-16,-1-3-4 0,3 2 0 16,0-3-3-16,-7-9-2 0,-1-11-1 15,-1 1-7-15,0-3 1 0,-4-4-4 16,0-9-1-16,0 5-3 0,-3-8 3 0,-2-4-1 16,0-2 0-16,2-2-2 0,-4-4 1 15,1-3-2-15,2-8-1 0,0-1-1 16,3-5 2-16,2-6-7 0,-1-8 1 15,8-5-3-15,-2-7 4 0,9-14-8 0,5-4-1 16,-1 5-1-16,-2-4 3 0,2 4-4 16,-5 6 3-16,-5 11-2 0,0 0-2 0,-5 7 2 15,-1 1-1-15,-4 2 1 0,-1 7 0 16,-2-4 0-16,-2 4-1 0,-3 2 2 16,1 0-3-16,-2 1 2 0,1 4 2 15,-4-1 1-15,0 1-7 0,1 2-11 0,-3-1-9 16,1 1-31-16,-3-2-32 0,-2 2-24 15,0 6-27-15,-4-7-30 0,-1 1-429 0,1 4 203 16,-5-1 134-16</inkml:trace>
  <inkml:trace contextRef="#ctx0" brushRef="#br0" timeOffset="10609.4321">12994 16255 1 0,'0'0'99'16,"2"-4"-4"-16,-2 4-13 0,2-5-5 0,-2 5-6 15,0 0 0-15,0 0-3 0,0 0 7 16,0 0 6-16,0 21 5 0,-2-2 1 16,-2 3 6-16,0 11-6 0,-2 1-4 15,-4 8-10-15,0 6-5 0,0-7-1 0,-1 7-11 16,0-12-3-16,1 10-4 0,1-9-5 15,1-4-6-15,2-6-2 0,1 0 0 0,-2-6 0 16,5-4 1-16,-2-4 3 0,2-1-4 16,0-12-6-16,2 0-3 0,0 0-5 15,4-27-1-15,0 0-6 0,5-5-8 16,-4-1-1-16,3-6-3 0,2-9 0 0,-1 10-2 16,3 0 0-16,-1 3-3 0,0 3 2 15,1 4 1-15,0-1-2 0,-4 8 1 16,4 0 0-16,-1 4 0 0,2 4 3 15,-3 5 2-15,3 2 1 0,1 4 0 0,0 4-3 16,0 4 2-16,1 2-1 0,2 3 1 16,-2 2 4-16,-1 8-7 0,2 0-1 0,-6-2-10 15,0 2-6-15,1 1 4 0,-4 0-10 16,-1 3-11-16,-4-4-14 0,0 0-10 16,-2 0-11-16,-2-2-8 0,0-3-7 15,-4 2-9-15,1-3-6 0,-4-1-4 0,3-5-16 16,-2 3 6-16,0-5 9 0,-1-1 15 15,0-1 22-15,3-3 19 0,-4 4 17 16,3-4 18-16,-1 1 14 0,-1-3 6 16,3 3 6-16,6-3 0 0,-11 0 2 0,11 0-4 15,0 0-2-15,-2-8-2 0,2 8 3 16,13-11-10-16,-2 5 4 0,5-2 1 0,1 2-6 16,9 4-16-16,-1-4-10 0,5-2-19 15,2 2-22-15,4 1-175 0,-5-1 82 16,9 1 54-16</inkml:trace>
  <inkml:trace contextRef="#ctx0" brushRef="#br0" timeOffset="10991.4942">13758 16499 86 0,'-13'0'124'0,"-2"2"-2"0,0 3-8 0,1 3-11 15,-4 5-9-15,2 1-10 16,1 1-9-16,0 4-8 0,4 2 0 0,3 1-17 15,2 3 1-15,4-3-3 0,2-1-8 16,6-1-1-16,0 1-3 0,5-1-6 16,0-11-5-16,3 3 4 0,1-8-8 0,3-4-7 15,-2-4-3-15,1-4 2 0,2-9 1 16,0-4-9-16,0-6-3 0,-2-3 3 16,0-12-1-16,-4-6 1 0,-5 0-3 0,1 1 0 15,-5 4-8-15,-4 2 8 0,0 1 9 16,-2 6 13-16,0 5 1 0,-1 3 5 15,-1 1-4-15,-2 7 1 0,2 5-5 16,0 6-2-16,-3 7 6 0,7 0-1 0,-11 13 1 16,7 4 1-16,0 8-1 0,2 2-4 15,2 7 2-15,0 2-1 0,4 4 0 0,0 1-2 16,2 8-9-16,3-2-17 0,2-3-11 16,-1 2-20-16,3-4-10 0,0-1-30 15,0-6-39-15,-1-1-25 0,0-13-331 16,4 0 160-16,-2-7 106 0</inkml:trace>
  <inkml:trace contextRef="#ctx0" brushRef="#br0" timeOffset="11658.7377">14172 16692 103 0,'0'0'137'0,"0"0"-10"0,0 0-6 0,0 0-8 16,-4 16-4-16,2-4-12 0,2-3-3 15,0 3-6-15,0 1-5 0,2-5-3 16,-2 5-7-16,0-5-3 0,0 2-1 0,2-1-2 16,-2-2-2-16,2 1 1 0,-2-2 0 15,3-2-3-15,-3-4-6 0,0 0-8 16,0 0-5-16,0 0-4 0,17-18-3 0,-9 7-3 16,-4-2-8-16,4 0 1 0,4-3-4 15,-2 1-1-15,-2 1-9 0,3 1 4 16,-2 0-4-16,-1 4-1 0,1-3 0 15,-1 5-5-15,-4-1 3 0,2 2 1 0,0 3 2 16,4 1 1-16,-10 2-1 0,14 5 0 16,-8-3 1-16,1 4-2 0,-1 1 1 15,1 0-5-15,-1 4 3 0,0-4-2 0,3 2-2 16,-3 0-1-16,0 0 0 0,0-2 0 16,4 1 0-16,-2-2 0 0,-2-2 0 15,4-1 0-15,-1-1-3 0,4-2 3 0,-3-2-3 16,5-1 1-16,3-1-4 0,-4-6 0 15,3 2 0-15,-2-1 2 0,2 1-2 16,0 0 0-16,0-1 0 0,-3 1 0 16,2 2 0-16,-2-1-1 0,-4 6 0 0,3-4-1 15,-2 2 4-15,0 3-4 0,-1 0-1 16,0 0 2-16,2 2 1 0,-2 4 3 16,0-5-1-16,3 5-1 0,-2 0-3 15,1 0 0-15,3-3-1 0,0 1 4 0,0 1-2 16,-1-3-2-16,4 0 0 0,-4-2-6 15,1 0-6-15,5-2-2 0,-4 2-1 16,4-7-4-16,-4 3 0 0,1 1-1 0,0-8 0 16,-2 9 0-16,-1-9 3 0,2 4 2 15,-4 2 1-15,-1 0 1 0,-1 0 5 16,-1 2-3-16,-1-3 3 0,-1 5 3 0,1-5-1 16,-2 6 1-16,-6 0-1 0,11 0 4 15,-6 6 0-15,-5-6-2 0,10 4 4 16,-4-1-2-16,0 0 0 0,1 2 2 15,-1-2-3-15,3 2-10 0,-3-5-22 0,0 6-24 16,1-6-31-16,-7 0-21 0,14 0-445 16,-7-4 190-16,2 2 126 0</inkml:trace>
  <inkml:trace contextRef="#ctx0" brushRef="#br0" timeOffset="11794.7755">15379 16393 19 0,'0'-10'169'0,"0"2"-18"0,-2 2-13 16,2-1-24-16,0 1-42 0,-2-2-45 0,2 1-52 16,0-3-202-16,0 1 78 0,0 1 50 15</inkml:trace>
  <inkml:trace contextRef="#ctx0" brushRef="#br0" timeOffset="12373.8128">14340 13633 5 0,'11'-5'85'16,"1"4"-6"-16,3-4-9 0,7 4-7 16,4-4-4-16,6 4-1 0,3 0-16 0,7-2-1 15,0 3-11-15,1-2-22 0,-8 2-23 16,-1 0-22-16,-2 0-129 0,-4 2 56 0,-5 1 37 15</inkml:trace>
  <inkml:trace contextRef="#ctx0" brushRef="#br0" timeOffset="12664.1158">14672 13733 26 0,'-10'25'95'0,"3"3"2"0,1 0-10 15,2 1-3-15,4-2-8 0,-3 4-3 16,3 3-9-16,3 2-2 0,-3 4-6 16,2-4 3-16,-2 2-15 0,2 0 0 15,-2-5-6-15,0 0 10 0,0-6 6 0,-2 0 3 16,0 0 8-16,-5-4 2 0,1-2-2 16,-4-2-5-16,-6-2-3 0,0-5-9 15,-1-3-2-15,0-3 0 0,-4-3-10 0,1-3-2 16,-2-6-2-16,4-2-9 0,-3-2-16 15,4-3-20-15,4-5-21 0,3 0-12 16,4 0-17-16,4-1-22 0,4 0-21 0,0 1-338 16,4-6 151-16,6 4 100 0</inkml:trace>
  <inkml:trace contextRef="#ctx0" brushRef="#br0" timeOffset="12886.9">14899 13943 104 0,'-4'28'113'0,"0"-3"-4"15,1 0-14-15,1-3-7 0,4-1-7 16,-2 0-5-16,5-2-7 0,-1 4-7 0,2 0-5 16,0-2 0-16,4-1-11 0,2 0-5 15,0-3-3-15,3-2-6 0,2 1-14 16,0-5-24-16,4-4-24 0,-4-1-32 0,0-4-34 15,2-2-208-15,-2-2 104 0,-1-1 68 16</inkml:trace>
  <inkml:trace contextRef="#ctx0" brushRef="#br0" timeOffset="13177.0102">14840 13828 6 0,'0'-4'98'16,"0"4"-6"-16,10-5-14 0,1 2-15 0,3 1-31 16,6-3-25-16,0 4-38 0,4-2-87 15,3 1 40-15,-3 1 27 0</inkml:trace>
  <inkml:trace contextRef="#ctx0" brushRef="#br0" timeOffset="13393.9439">15390 13877 48 0,'4'14'107'0,"0"3"-8"0,0 0-12 16,0 2-5-16,1 2-8 0,2 3 3 0,-1-2-21 16,0 1-1-16,2 0-2 0,1 0-5 15,2-2-5-15,1 0-4 0,1-4-5 0,1 0-4 16,4-2-22-16,-2-3-14 0,0-4-25 15,-2-2-32-15,-1-4-223 0,-3 1 97 16,1-8 64-16</inkml:trace>
  <inkml:trace contextRef="#ctx0" brushRef="#br0" timeOffset="13528.1911">15519 13956 69 0,'10'-6'71'0,"6"2"-27"0,-2-2-38 16,1 1-71-16,2 1 22 0,-6-2 15 16</inkml:trace>
  <inkml:trace contextRef="#ctx0" brushRef="#br0" timeOffset="13658.4465">15491 13693 49 0,'6'-11'156'15,"6"-1"-18"-15,4 0-16 0,6 3-14 0,9-4-34 16,3-1-51-16,10 0-53 0,1-3-188 16,-1 3 74-16,1-2 49 0</inkml:trace>
  <inkml:trace contextRef="#ctx0" brushRef="#br0" timeOffset="14994.9926">15313 10632 51 0,'2'-4'146'0,"-2"4"-3"15,2-8-20-15,-2 8-9 0,6-3-8 16,0 0-15-16,0 1-8 0,4 2-8 16,3-1-6-16,2 1-10 0,6-3-2 15,1 3-3-15,0 0-12 0,2 0-8 0,-1 0-14 16,1 0-15-16,-4 0-1 0,2 0-15 15,-3 0 4-15,-5-1-9 0,-3-1-6 16,0 0 2-16,-5 0-1 0,-6 2 8 0,6-4 5 16,-6 4 6-16,0 0 11 0,0 0 4 15,-23-1 18-15,23 1 4 0,-17 5 7 0,6 1-1 16,3 1 2-16,-2 3 3 0,1 1-2 16,0 5-8-16,1-1 10 0,2 4-2 15,2 2 2-15,0 4-5 0,2 1-2 16,2 1 0-16,0-3-1 0,0 5-5 0,2 0 3 15,-2-1-2-15,2 2 5 0,-2-3 1 16,-2 2 2-16,0-2 6 0,-3-1 3 16,-2 1-10-16,-1-5 6 0,-5 2-1 0,-1-4 0 15,-8 1-4-15,2-6-2 0,-6-2-5 16,1-6-3-16,-5 0-5 0,2-3-4 16,1-4-14-16,1 0-20 0,4-4-35 15,-2-5-36-15,7 1-37 0,4 0-30 0,5-6-31 16,3 1-471-16,5-3 221 0,5 1 147 15</inkml:trace>
  <inkml:trace contextRef="#ctx0" brushRef="#br0" timeOffset="15223.2147">15769 10732 96 0,'0'0'149'0,"0"0"-7"16,8 14-14-16,-10-4-12 0,2 1-5 15,-2 6-7-15,2 0-6 0,-2 4-8 0,2 0-10 16,0 0-8-16,0 2-5 0,2 2-20 16,0 0 10-16,2-3-5 0,3 1-4 0,-1-2-6 15,4 0-4-15,-1-4-8 0,4 0-13 16,-3-3-22-16,5-4-22 0,0 1-29 16,0-6-34-16,2-2-34 0,-2-3-312 15,3 0 148-15,-4-3 98 0</inkml:trace>
  <inkml:trace contextRef="#ctx0" brushRef="#br0" timeOffset="15359.9179">15985 10976 72 0,'15'-4'79'0,"-1"3"-9"0,4-3-22 0,-2 2-25 15,-1 1-28-15,-2-4-93 0,-3 3 33 16,1-2 22-16</inkml:trace>
  <inkml:trace contextRef="#ctx0" brushRef="#br0" timeOffset="15496.2906">15667 10690 90 0,'11'-5'98'0,"4"1"-16"15,1-1-29-15,2 3-34 0,4 0-34 0,2-1-97 16,3 2 38-16,-3-1 26 0</inkml:trace>
  <inkml:trace contextRef="#ctx0" brushRef="#br0" timeOffset="15704.2122">16158 10932 29 0,'5'25'126'0,"-1"-2"-13"15,2-4-11-15,-2 0-14 16,5-2-6-16,-3 1-8 0,2-2-2 0,5 0-9 16,0-1-5-16,-1-1-9 0,2-3-1 15,2-2-14-15,-1 0-17 0,2-5-21 0,0 0-28 16,1-2-35-16,-2-2-223 0,0-2 98 16,0-2 66-16</inkml:trace>
  <inkml:trace contextRef="#ctx0" brushRef="#br0" timeOffset="15861.014">16291 10949 91 0,'9'-5'109'16,"4"4"-17"-16,-3-3-23 0,2 2-30 0,2-3-33 15,-2 4-39-15,-1-4-94 0,2 0 43 16,-3 2 28-16</inkml:trace>
  <inkml:trace contextRef="#ctx0" brushRef="#br0" timeOffset="17242.8042">16969 10832 90 0,'-6'9'168'0,"0"4"-18"0,-2 2-14 0,4 3-10 15,0 1-11-15,2 0-11 0,-2 6-9 16,4-4-13-16,0 1-6 0,2-1-7 16,0 2-8-16,2 0-7 0,2-2-7 0,2-6-10 15,0 1-8-15,2-3-11 0,5-6-3 16,0 1-8-16,0-4-5 0,-1-4-6 0,2 0-5 16,-2-4-1-16,1-2-6 0,2 0-3 15,-4-1-9-15,-3-2 11 0,3 0 3 16,-4 2-1-16,-1 1-4 0,-2 1 11 15,0-1 6-15,0 2-5 0,-1 2 6 0,-5 2 1 16,0 0 5-16,0 0-2 0,9 8-8 16,-7-2 4-16,2 1 4 0,0 0 2 0,4 1-8 15,1 2 6-15,1-3-2 16,4 1 12-16,-2-2-10 0,2 0-5 0,2-2 6 16,-2-3-2-16,1-1 2 0,4-1 0 15,-2-3-4-15,-1-3-1 0,-4 0 10 16,-2-3-5-16,-1 2-3 0,-3-3 2 0,-4 1-2 15,-2-1 5-15,-2 2-4 0,0 0 4 16,0 1 3-16,0-1 2 0,-1 1-7 16,1 2 4-16,2 1-3 0,0-1 8 0,2 1-13 15,5 0 3-15,2 2 1 0,1 1-8 16,1 0-5-16,3 0 18 0,0 2-9 0,2 0-1 16,1 2 0-16,2 0 4 0,0 2-6 15,-2 2 1-15,0 1 4 0,-1 1-2 16,-2 1 2-16,2 4 1 0,-3-3-2 15,0 1-1-15,-2 3 2 0,1-3-1 0,-2 1 2 16,2-3 4-16,-2 1-7 0,0-1 2 16,3-2 0-16,0-3 5 0,0 2-6 15,-1-4-5-15,4-2-6 0,-2-2-3 0,3 1 2 16,-2-4 3-16,-3 1-9 16,3 1 18-16,-4-1-12 0,0 3 10 0,-1-4-3 15,-2 2-9-15,-2 0 13 0,2 1 1 16,-8 2-8-16,12 0-5 0,-12 0 9 0,8 2 3 15,-4 2 2-15,1 1-3 0,1-3-1 16,-2 2-2-16,3-1 5 0,1 1 6 16,1-3 4-16,1 1-4 0,2-2 5 0,6-3-11 15,-1-1 9-15,2-2 0 0,0-3-6 16,0-1-3-16,0-2 2 0,-4 3 1 16,0-1-8-16,-3 1 4 0,1 0 5 0,-5 1-3 15,1 0-4-15,-2 0-3 0,-1 3 5 16,0-1 0-16,0 1-6 0,-2 1-7 15,3 2 2-15,0 0 6 0,1 0 0 0,0 2-7 16,3 2 1-16,-1 0 1 0,1 2 0 16,0-1-3-16,-1 3 7 0,2 2 1 15,0-1-1-15,0 1 6 0,-1 2-4 16,-1-3 14-16,3 3-10 0,0-1-3 0,-1-1-2 16,2-2 3-16,0 0-3 0,1-2-1 15,0 0 2-15,2 1 4 0,-1-5 4 16,6 0-8-16,-4-3 0 0,0 1 2 0,1-2 0 15,0 1 2-15,-2-2 1 0,-3-2 0 16,2 1-5-16,-4-1 3 0,-2 2 1 16,-1 1 14-16,-3-2-6 0,-1 2 0 0,-1 1 0 15,-4 3 1-15,2-4-6 0,-2 4 4 16,0 0-1-16,0 0-4 0,0 0-1 16,0 0-8-16,17 10 17 0,-11-7-4 0,4 1-5 15,2 0 1-15,0 1-1 0,3-1 2 16,0 1 3-16,0 1-5 0,-1-1 0 15,-3-1 0-15,0-1-4 0,-1 1 5 0,-2-3-1 16,-1 4-3-16,-3-2 8 0,-4-3-5 16,5 5 8-16,-5-1 13 0,0-4-2 15,0 0 9-15,0 4 7 0,0-4-1 16,0 0-1-16,0 0-7 0,2 6-2 0,-2-6 1 16,12-2-5-16,-12 2-1 0,25-5-5 15,-5 2 1-15,3-3-9 0,0-3-2 16,3 0-8-16,-1-3-3 0,5-1 0 0,-3-2 4 15,-1 0-1-15,-6 2-9 0,0-1 10 16,-4 3 6-16,0 2 12 0,-6 1 5 16,-1 0 4-16,-7 3 10 0,0 1 9 0,-2 4 5 15,0-3 6-15,0 3-4 0,0 0-4 16,0 0 2-16,0 0 0 0,-7 16-5 16,10-10-4-16,-1 1-3 0,4 1-4 0,0-1-29 15,3-1-41-15,0 0-58 0,1-4-70 16,-2-2-511-16,3-2 230 0,-2-4 152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16:59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15022 3402 31 0,'18'-4'131'0,"10"-2"-10"0,11-2-9 0,15-3-3 16,31-5 0-16,12-2-2 0,34 0-3 16,9 2-1-16,8-1-6 0,3 3-8 0,1 3-7 15,5 1-6-15,-3 5-5 0,-3-1-7 16,-8 4-8-16,-28 2-2 0,-5 2-10 15,-11 0-7-15,-6 2-2 0,-21-2-5 0,-15 1 2 16,-7-1-8-16,-6 2-3 0,-5-2 2 16,-7 0-7-16,0 0-1 0,-4 2 0 15,-5-4 0-15,-1 2-3 0,-4-2-10 0,-1 2-12 16,-2-2-9-16,0 0-19 0,-5 1-21 16,4-1-17-16,-6 2-11 0,0-2-55 0,-8 0-337 15,0 0 163-15,-14 8 108 0</inkml:trace>
  <inkml:trace contextRef="#ctx0" brushRef="#br0" timeOffset="259.1539">15634 3788 1639 0,'-34'10'-6'0,"8"2"-11"16,11-1-1-16,7 0-3 0,8-1 13 0,8 0 5 15,15-5 6-15,13 3 16 0,24-5-2 16,37 2 7-16,11-5 0 0,35-6 4 15,6 4 2-15,9-4 0 0,8 3 1 0,1-5 3 16,-4 2-2-16,-4 1-2 0,-13-1-5 16,-10 0-1-16,-35 2-3 0,-10 2 0 0,-21-1-7 15,-17 0 4-15,-13 2-1 0,-5-1-1 16,-5 1-5-16,-2 1-8 0,-5-3-13 16,1 3-15-16,-6-2-15 0,2 2-27 15,-5 0-36-15,-1-1-32 0,2-1-429 0,-2 2 192 16,3-3 126-16</inkml:trace>
  <inkml:trace contextRef="#ctx0" brushRef="#br0" timeOffset="1579.9453">19335 3616 157 0,'-4'15'151'0,"2"4"-5"0,-5 4-7 0,1 3-15 0,0 9-14 0,-2 1-3 15,-2 3-14-15,4-2-7 0,-2 3-6 16,2-2-8-16,-3 1-5 0,3-6-9 16,2-4-4-16,-3-4-7 0,3-1-1 15,2-5 11-15,-2-1 25 0,-1-5 6 0,3-8-12 16,-2-2-9-16,4-3-5 0,-8-16-9 15,4-7-3-15,0-5-8 0,4-10-7 0,0-5-1 16,6-13-7-16,2-22-3 0,7-1-6 16,4 1 1-16,2-2-6 0,5 5-3 15,3 0-1-15,5 7-1 0,2 5-4 16,4 7-1-16,1 7-3 0,-7 11-3 0,-3 9-1 16,3 7 3-16,-4 4-7 0,-1 5-1 15,-3 5 2-15,-4 5-5 0,-2 3 2 0,-1 9 0 16,-4 0 1-16,-5 9 1 0,-5 1 0 15,-5 7 8-15,-11 7-4 0,-6 3 1 16,-10 4 4-16,-1-3 2 0,-8 13-1 16,3-11 0-16,3-3-1 0,4-6 3 0,-1 2-1 15,1-1 1-15,5-6-2 0,2 4 0 16,2-3-2-16,5 1-1 0,3-4 3 16,2 1-3-16,5 2-1 0,2-1 8 0,6 2-4 15,3-2 0-15,6 4 4 0,2-4-1 16,5 0-1-16,-2-1 1 0,2-4-2 15,5 0 4-15,1-4 1 0,-1-3-2 0,5-1-2 16,-7-5-5-16,2-4-2 0,3 0 0 16,-4-6-2-16,1 0-3 0,5-8 0 15,0-1-1-15,-5-6-3 0,1-2 4 16,-5-1-1-16,-2-2-1 0,-2 0 5 0,-4 4-1 16,-2 2 0-16,-5 2 5 0,0 1-1 15,0 3-1-15,-2-1 1 0,0 3-3 0,-6 4-2 16,0 0 1-16,0 5 4 0,0 0-1 15,-10 13 1-15,5-1-2 0,-2 4 1 16,1 1 1-16,2 5 1 0,0 0-1 16,2-1 1-16,0 0 2 0,4-1 1 0,2 3-1 15,2-1 0-15,2-1 1 0,4-2-2 16,0-5 4-16,3 1-2 0,4-3 1 16,0-4-3-16,3-3-4 0,-2-1-3 0,0-6 0 15,3-1-9-15,-2-3 1 0,2-4-1 16,-4-1-4-16,2-4-4 0,-4-1-1 15,0 0 4-15,-2 1 2 0,-3 1 3 0,0 2-1 16,-2 3 0-16,-2-2 2 0,-2 4-4 16,1 2 0-16,-1 3 2 0,-3 0 3 15,-3 2 3-15,0 0-2 0,8 13 6 0,-6-3-2 16,0 1-2-16,0 1 2 0,3-3 2 16,1 4-1-16,2-1 4 0,0-1 6 15,4-1-4-15,2-2-2 0,1-1 3 0,4-1 1 16,0-4 4-16,3-2 2 0,-2-4-2 15,8-4-6-15,-1-3 6 0,3-3-5 16,-2 0-4-16,-5-4-1 0,-2 3 3 0,-2-1 1 16,-4 3-1-16,-4 0-1 0,-1 2 1 15,-2 1 0-15,-1 1-2 0,-1 1-3 16,-1 0-3-16,1 3 1 0,-2 1 3 16,2 2-3-16,-6 2 1 0,13 7 2 0,-3 1-5 15,2 2 2-15,2 1 6 0,1 5-3 16,4-3-1-16,-2 2-3 0,0 1 4 0,-2 1-2 15,-3 0 3-15,2-1-3 0,-8 2 1 16,-2-3 0-16,-2 0 6 0,-4-2 4 16,0-1-2-16,-4 1 8 0,-2-3 5 15,0 0 12-15,4-3 4 0,-2-1 0 0,2-1 1 16,0-1-1-16,4-4 0 0,0 0-8 16,0 0-4-16,0 0-3 0,22-19-1 0,-2 8-6 15,1-5-5-15,4-1-7 0,0-2 1 16,3-3-4-16,6-5-3 0,-7 4 1 15,-1 2 2-15,-5 0 1 0,-2 4 1 0,0 3 1 16,-6 3-4 0,-2 2 3-16,-3-3 3 0,-2 3-6 0,-2 3 2 0,-4 2-3 15,0 0 0-15,0 4 4 0,0 0-6 0,0 0 9 16,0 0-3-16,-6 18 1 0,8-11 1 16,0 3-1-16,2 3-2 0,6 0 6 15,-4 2-1-15,2-1-2 0,0-1-3 16,-3 3 5-16,1-3-4 0,0 2-2 0,-4 1 0 15,1-1 4-15,-6 0-2 0,-1 0 5 16,-6 0-6-16,-3 1-2 0,-1-1-9 16,-2-2-12-16,2 0-17 0,1-2-29 0,2-3-27 15,-2 0-363-15,5-5 159 0,0 0 104 16</inkml:trace>
  <inkml:trace contextRef="#ctx0" brushRef="#br0" timeOffset="2284.2342">21528 4153 129 0,'10'-7'148'0,"2"2"-11"15,0-4-10-15,1 1-15 0,-1-3-9 0,6-3-7 16,-6 1-9-16,2-2-6 0,0 0-7 16,-2 5-11-16,-4-4-1 0,1 3-4 15,0 0-4-15,-3 2-4 0,0 0-1 16,-1 2-7-16,-1 0-8 0,0 0-5 0,0 2-1 15,-2-1-3-15,0 0-5 0,0 3-1 16,-2 3-4-16,0-9-6 0,0 9 3 0,4-4-5 16,-4 4-1-16,3-6-1 15,-3 6 1-15,0 0-1 0,0-6 1 0,0 6-3 16,0 0 3-16,0 0-5 0,-7-6 2 16,7 6 6-16,-8-2-7 0,8 2 1 0,-6-4 1 15,6 4 3-15,-6-1-2 0,6 1 0 16,0 0-1-16,-9-2 1 0,9 2 0 15,-2-6-3-15,2 6 2 0,-6-4-4 16,3 1 4-16,3 3-4 0,-4-6 5 0,4 6-4 16,-4-4-1-16,4 4-2 0,-9-2 1 15,9 2-3-15,-12 0 1 0,12 0 2 0,-18 6-4 16,8 0 6-16,2-3-1 0,-5 5 1 16,2-1-1-16,1 3 0 0,1 2 0 15,1 1-2-15,0 0 1 0,-1 1 0 16,4 0 0-16,1 3-2 0,2-3 3 0,2 3 2 15,2-1-9-15,2 1 7 0,4-2 3 16,2-2-14-16,2 0-3 0,5 1 3 0,5-7-13 16,0 0-15-16,4-4 2 0,0-3-2 15,5-3-9-15,3-4-11 0,2-4 4 16,5-8-5-16,-1-6-3 0,13-15-6 16,-3-8 3-16,-1-2 8 0,-5-2 4 0,-3-7 9 15,-5 1 13-15,-4-2 20 0,-9 10 18 16,-6 8 15-16,-2 3 22 0,-5 5 5 15,0 4 14-15,0 4-1 0,-4 5-1 0,0 2-8 16,-2 1-8-16,2 5-8 0,-4 2-1 16,0 5-3-16,-2 4-8 0,0 2 2 15,0 0-1-15,-10 23-4 0,4-4-1 0,0 8-1 16,-4 7-3-16,2 3 5 0,2 12-11 16,2-2 10-16,0 3-6 0,0 1 2 15,4-6-5-15,-2 0-1 0,4-3-4 16,-2 0-22-16,0-1-24 0,4-3-35 0,-4-7-45 15,0-2-378-15,0-7 169 0,-2-1 112 16</inkml:trace>
  <inkml:trace contextRef="#ctx0" brushRef="#br0" timeOffset="3156.2769">19346 5009 18 0,'0'0'131'16,"0"0"-16"-16,0 0-14 0,0 0 5 16,0 0-3-16,-9 29-9 0,5-6-4 15,-5 6-12-15,1 5-5 0,0 2-6 0,-2 2-9 16,-4 6-3-16,0 0-5 0,1-2-8 15,0-9-8-15,3 3-14 0,-1-8-12 0,5-3-9 16,0-2-7-16,-1-6 5 0,2-4-2 16,1-5-7-16,2-4 3 0,2-4 2 15,0 0-1-15,0 0-1 0,2-34 4 0,0 16-2 16,5-7 6-16,0 3 6 0,-1-2 3 16,2 4 3-16,1-1 0 0,-1 2 2 15,0 4-4-15,1 3 3 0,0 3 4 0,3 3-4 16,0 2 13-16,2 6 6 0,2 6-2 15,4 1-2-15,1 6-1 0,2 4 2 16,0 2-2-16,3 0 3 0,1 4 4 0,-1-2 0 16,-1-2 5-16,2-2 5 0,-8-4 8 15,3 0 10-15,-4-1 17 0,-2-7 18 16,-2-1-4-16,1-4-10 0,-2-6-7 16,2-5-6-16,-1-7-10 0,2-2-6 0,-4-3-5 15,5-8-6-15,-2-1-5 0,2 1-5 16,-3-2-7-16,4 3-6 0,0 1-10 0,2 2-10 15,1 2-9-15,-4 5-5 0,4 4 0 16,-2 0-6-16,2 7 0 0,-2 3-4 16,0 2 0-16,0 7-2 0,-1-3 2 0,-2 7 4 15,1 5 4-15,-2 0-1 0,0 4 1 16,-3-2 2-16,-1 4 2 0,0 1 3 16,-3 1 1-16,0-1 0 0,1 2-1 15,2-2 2-15,-3-2 0 0,3 0 1 0,-1-1 5 16,5-3 2-16,0-2-3 0,-1-4 7 15,2-3-3-15,0 0 1 0,3-6 0 0,-1-2-2 16,-2-4 4-16,0-3-3 0,-4-4 3 16,2-6-3-16,-7 0 0 0,-3-5 1 15,-6 4-2-15,-4-4 1 0,-7 4-1 16,-5-3 6-16,-4 2-1 0,-4 4-2 0,5 3 0 16,-2 3-2-16,0 1-1 0,3 6-6 15,2-1-13-15,-1 5-23 0,1 2-26 16,6 3-34-16,2 6-30 0,3-2-42 0,0 0-407 15,7 1 198-15,2 1 130 0</inkml:trace>
  <inkml:trace contextRef="#ctx0" brushRef="#br0" timeOffset="4452.7342">20667 5267 62 0,'8'-6'158'0,"1"2"-11"16,5 1-14-16,0 3-8 0,2 2-14 16,3 1-7-16,0 3-7 0,0 4-14 0,1 1-8 15,-2 2-6-15,2 5-6 0,-2-5-8 16,-3 5-3-16,0 0-8 0,-2 0-2 16,-5-4-4-16,0 2-5 0,-2-2-3 0,2-1 1 15,-6-4 1-15,0 1 0 0,-4-3-1 16,0-1 6-16,-2-4 1 0,4-2-1 0,0 0 2 15,-16-8-2-15,12 1-5 0,2-5-8 16,2 0-1-16,2-1-1 0,4 0-6 16,2-2-9-16,4-2-12 0,0-1-7 0,3 3-7 15,0 0-6-15,4 2-4 0,-3 1 6 16,2 3-3-16,0-3 2 0,-2 5 0 16,-2-1 3-16,-1 4-3 0,-1 0 4 15,0 0 1-15,-2 4 2 0,-2 0 5 16,1 4 2-16,0 0 3 0,-3 2 7 0,0 0-3 15,-2-1 4-15,3 5 1 0,-3-3-1 16,0 3 4-16,0 1 0 0,0-1-3 0,1-1-2 16,-1 0 4-16,1 2 0 0,-1-4-4 15,0 0 4-15,0 1-1 0,0 0 2 16,-2-2-4-16,0 0 9 0,2-1 1 0,-2-1 10 16,3 0 1-16,-5-4 3 0,0 0-1 15,7 2-2-15,-7-2 6 0,0 0-1 16,0 0-3-16,4-12-2 0,-4 12-2 0,0-7-2 15,0 7-3-15,-2-8-1 0,2 8-2 16,-2-8 0-16,2 8-7 0,0-5 4 16,0 5-2-16,0-9-5 0,0 9-2 15,-2-3-7-15,2 3-3 0,0-5-2 0,0 5-5 16,0 0-2-16,0 0-1 0,-2-6-4 16,2 6 2-16,0 0 0 0,-3-6 0 0,3 6 3 15,0 0 1-15,0-6 1 0,0 6 3 16,0 0-2-16,-5-5 9 0,5 5-4 15,0 0 1-15,-2-6 7 0,2 6 6 16,-4-4 1-16,4 4 6 0,0 0 2 0,-2-8 3 16,2 8 0-16,0 0 6 0,0 0-5 15,-2-4 2-15,2 4-4 0,0 0-1 0,0 0 1 16,0 0-8-16,0 0 1 0,-4-5 0 16,4 5-1-16,0 0 0 0,0 0 2 15,0 0-1-15,0 0-3 0,0 0-4 16,0 0 2-16,0 0 4 0,0 0 0 0,0 0-3 15,2 19 2-15,-2-13 0 0,0 1 2 16,0 0-1-16,0 2-1 0,2 0-2 0,-2 1 3 16,2 0 2-16,-2 1-5 0,0 1-3 15,2-1 4-15,0-2-2 0,0 3-2 16,0-1 3-16,0-2-2 0,1 1 3 16,0 0-1-16,-1-3-1 0,0 1 2 0,0-2 2 15,0-1 1-15,2-1 3 0,-4-4 3 16,10 2-3-16,-10-2 3 0,11-11 1 15,-3 3 0-15,-1-4-1 0,1-1-1 0,1-2 0 16,-3-1-5-16,4-2 2 0,0 1 0 16,0-2 0-16,-2 2-6 0,0 3 3 15,-1-1-3-15,2 3 0 0,-3-1 1 0,2 2-3 16,-1 1-3-16,-1 0-7 0,0 1-8 16,0 1-12-16,-1 0-15 0,2 3-12 15,-3 0-10-15,2-1-11 0,0 0-10 0,0 0-2 16,-2 2-4-16,3 2 3 0,-2-1 3 15,1-1 6-15,-6 4 7 0,8-6 8 16,-4 5 5-16,-4 1 9 0,7-5 0 0,-3 4 7 16,-4 1 7-16,0 0 8 0,8-5 5 15,-4 4 6-15,-4 1 8 0,0 0 1 16,12-2 7-16,-12 2 8 0,10 0 4 16,-4 3 3-16,-6-3 8 0,12 8 7 0,-4-4-2 15,-2 3 4-15,2 4-5 0,-2-1 6 16,3 2 0-16,-3 1 9 0,3 1-11 15,-3-1-2-15,1 2 1 0,-1 0-1 0,0 1-5 16,-2 1-10-16,2-3-19 16,-4 3-15-16,4-4-32 0,-4-1-21 0,2-5-30 15,-4 0-240-15,4-1 118 0,-4-6 77 16</inkml:trace>
  <inkml:trace contextRef="#ctx0" brushRef="#br0" timeOffset="4599.4415">21568 5046 28 0,'2'-4'72'0,"-2"4"-10"0,11 0-18 15,-11 0-18-15,19 4-20 0,-10-2-16 16,3 2-13-16,-2 3-47 0,6-1 24 16,-4 4 15-16</inkml:trace>
  <inkml:trace contextRef="#ctx0" brushRef="#br0" timeOffset="5037.4374">21740 5141 107 0,'14'16'23'0,"-1"0"8"0,-2-3 10 16,-1 4 6-16,-1-6 5 0,1 3 5 15,-3 0-4-15,2 1 5 0,-1-1-5 0,0 1-1 16,-2 1-5-16,3-1-1 0,-2 0-3 16,-1 0-6-16,2-2-4 0,-1-3 0 15,-3-1-2-15,0 1-1 0,2-2 11 0,-1-2-2 16,3-5-5-16,1-1 0 0,-1 0-5 16,2-1 1-16,4-4-5 0,-4 4-5 15,2-4 2-15,-1 4-10 0,2-4 1 0,-2 4 5 16,1 0-5-16,3-2-2 0,-2 1 1 15,1 2 2-15,6-1-4 0,-3 1 2 16,3-2-6-16,2-1 9 0,-1 0-9 0,0-1 1 16,4-1-1-16,1 1 0 0,-2-5 2 15,-6 2-1-15,1-2 1 0,-2 3 0 16,-2-3 2-16,-3 1 11 0,0 2 7 16,-2 1 3-16,-4 0 1 0,0 0-2 0,1 3 1 15,-7 2-1-15,0 0 1 0,0 0-3 16,4 13 0-16,-6-3 1 0,0 1 1 15,2 8 1-15,-2 2 1 0,0 0-1 0,2 8 1 16,-3-1 5-16,6 5 9 0,-1 5-3 16,2 2-4-16,0 0 2 0,1 0-5 15,-1-2-6-15,-2 2 1 0,-2 0-3 0,2-2 0 16,-4 0-6-16,-2-1 3 0,-5-3-3 16,-2-4-1-16,1 0 1 0,-6-5-3 15,-2-6-5-15,1-3-8 0,-4-7-12 0,0-4-20 16,1-5-27-16,0-6-43 0,1-6-25 15,2-6-29-15,-2-10-491 0,1-10 218 16,8-10 144-16</inkml:trace>
  <inkml:trace contextRef="#ctx0" brushRef="#br0" timeOffset="5570.1467">23302 3377 54 0,'10'-13'202'0,"1"1"-12"16,-2 5-20-16,-1 0-22 0,2 3-16 0,4 4-12 15,0 1-13-15,5 3-10 0,7 8-8 16,8 1-9-16,6 10-7 0,15 13-7 16,-3 2-6-16,-1 2-7 0,0 5-2 15,-9 0-6-15,-8-4-1 0,-10-5-6 0,-7 3-1 16,-9-5-1-16,-4 4 5 0,-10 2 2 15,-7 4 5-15,-17 17-5 0,-16-1 5 16,-5-4-2-16,-6-1-3 0,-5 1-5 0,3-4-3 16,3-2-4-16,2 0-3 0,7-5-4 15,5 3 0-15,11-8-6 0,7-7 0 16,8-3 0-16,1 0-1 0,6 2-4 0,5-2-4 16,0-2 3-16,6 3-5 0,0-1 2 15,0 3 2-15,4-1 2 0,-1 4-3 16,1-3-1-16,-2-3 1 0,3-1-4 0,-1-1 0 15,-2 1 0-15,2 0-1 0,0 3 1 16,2 0 1-16,0 1 0 0,0-1-2 16,5 0-1-16,-3 1 3 0,5 0 0 15,2 6-2-15,1-5 1 0,0 3-1 0,1-1 1 16,5 2 8-16,-4 1 0 0,2-4-1 0,-3-1-1 16,-4-1 6-16,-5-3 9 15,-3-4 7-15,-7 2 6 0,-7-1 2 16,-7-1-2-16,-14 4-5 0,-8-3-1 0,-7-2-6 15,-3-4-1-15,-3-5-7 0,3 1-15 0,6-9-22 16,-1-3-45-16,12-5-52 0,6-5-60 16,4-6-80-16,5-6-572 0,6-6 281 15,8-5 185-15</inkml:trace>
  <inkml:trace contextRef="#ctx0" brushRef="#br0" timeOffset="5976.5146">24497 4760 83 0,'-2'10'166'0,"-2"-4"-10"16,0 3-8-16,0 3-14 0,-2 2-10 16,-2 6-14-16,-2 3-5 0,4 0-12 0,-2-1-10 15,2 3-8-15,-1-6-5 0,3-1-5 16,-2-1-1-16,4-4 16 0,0 0 14 0,-1-6 4 15,3-2-9-15,0-5-9 0,0 0-10 16,28-25-6-16,-9 4-7 0,8-11-5 16,5-3-8-16,11-16-4 0,3-4-4 15,1-3-4-15,-3-1-3 0,0 1-2 0,-3 2-5 16,-3 7-5-16,-9 9 5 0,-3 7-7 16,-6 10-4-16,-2 0-3 0,-3 4-7 0,-3 6-6 15,-1 6 4-15,0 5 2 0,-3 5-4 16,2 7 4-16,2 9 4 0,-4 3-5 15,-2 7 3-15,-2 8 0 0,-2 3-3 16,-2 3-2-16,-2 11-6 0,0-1-12 0,-2 2-22 16,0-1-18-16,0-1-20 0,0-4-16 15,-4-7-16-15,6-2-17 0,-2-9-11 0,0-5-8 16,-2-1-10-16,0-8-343 0,-1-3 170 16,1-5 113-16</inkml:trace>
  <inkml:trace contextRef="#ctx0" brushRef="#br0" timeOffset="6303.6144">24839 5025 257 0,'-21'-14'53'0,"3"1"11"0,4 4 4 15,3 1 11-15,2 3-9 0,3-1-8 16,2 2 3-16,-2-2-9 0,4 2-3 16,2 4-5-16,6-5-4 0,0-1-6 0,5 4-11 15,4-2-6-15,5 0-20 0,0-1-14 16,7 1-16-16,-1-2-14 0,2 0-9 16,5-3-12-16,-1 0-2 0,4-5 2 0,0 1 6 15,5-2 10-15,-8-3 19 0,1 4 12 16,-4-4 27-16,-3 5 20 0,-4 1 13 0,0 0 5 15,-3 2 9-15,-2 1 3 16,-2 0 7-16,-2 4 0 0,-1-3-12 0,-2 2-9 16,-3 3-2-16,1 0-9 0,-3 6 6 15,0 0 1-15,-2 5-4 0,0 2 2 0,-2 5-2 16,1 2 1-16,-3 2-3 0,0 2-3 16,-3 5-3-16,3-1-8 0,-2 2 9 15,-2-2-3-15,0-3-11 0,2-3-12 16,-2-1-16-16,2-4-9 0,-2 3-23 0,-3-9-23 15,3-3-26-15,-2-1-7 0,6-4-3 16,-13-10-1-16,6 1-234 0,1-6 115 0,2-4 75 16</inkml:trace>
  <inkml:trace contextRef="#ctx0" brushRef="#br0" timeOffset="6427.2605">25295 4781 467 0,'0'-36'-13'0,"0"5"23"16,2 7-2-16,0 3 12 0,2 2-4 16,2 4-2-16,0-1 0 0,2 1-3 0,3 2 3 15,0 1-1-15,1 0-1 0,3 4 1 16,4-4-1-16,2 4-1 0,1 1-3 15,1-1-4-15,0 2-14 0,-4 5-19 0,2-3-22 16,-2 4-134-16,-2 1 62 0,-2 3 42 16</inkml:trace>
  <inkml:trace contextRef="#ctx0" brushRef="#br0" timeOffset="6572.4662">25087 5210 72 0,'4'21'171'0,"0"-4"-8"15,4-4-10-15,2-1-15 0,4-4-14 16,0-1-22-16,5-3-32 0,-1-3-44 0,0-1-54 16,2-3-65-16,-2-1-213 0,3-5 104 15,-1-3 69-15</inkml:trace>
  <inkml:trace contextRef="#ctx0" brushRef="#br0" timeOffset="17986.0629">24157 3379 135 0,'0'0'136'16,"19"-13"-10"-16,3 4-2 0,11-7-4 0,13-4-4 15,31-9-6-15,20-11-9 0,7-2-9 16,0-4-9-16,3-2-7 0,4 1-7 15,-2-1-6-15,-2 4-4 0,-10 5-9 16,-21 5-6-16,-10 8-3 0,-14 5-3 0,-14 6 0 16,-8 0-2-16,0 3-9 0,-9 1 5 15,1-1-6-15,-8 3-3 0,-1-1-11 16,-5 0-8-16,-1-1-15 0,-5 0-13 0,-2 2-15 16,-5-3-24-16,-1 2-8 0,0 1-6 15,-5-3-5-15,-1 1-4 0,-6-2 4 16,2-3 8-16,-4 1 6 0,2-4 10 0,-1 0 9 15,1 0 6-15,-2-4 16 0,0 2 13 16,6 2 16-16,-3 4 6 0,4-2 16 16,2 4-3-16,3 1 2 0,0 1-1 15,4 3-10-15,2-2 1 0,4 3-4 0,2-1 6 16,6 5-1-16,5 0-3 0,6 3 2 16,4 6 3-16,11 4-3 0,3 1 8 0,7 8 1 15,17 8 1-15,-1 6-1 0,-7 0 4 16,0 4-6-16,-15-5 2 0,-8-3 5 15,-6 1 2-15,-5-3 3 0,-9-1 7 16,-3-1 6-16,-5 0 2 0,-6 0 0 0,-7 0-5 16,-8 0-4-16,-1-1 0 0,-8 1-6 15,-2-5-16-15,3 0 2 0,-1-3-18 16,6-2-19-16,0-3-31 0,6-1-45 0,-1-5-51 16,6-2-339-16,3-4 165 0,6 0 109 15</inkml:trace>
  <inkml:trace contextRef="#ctx0" brushRef="#br0" timeOffset="18432.6141">27735 2173 63 0,'-8'-9'117'0,"0"2"-8"0,-4-1-14 15,-5 4-8-15,-5 3-8 0,0 1-7 16,-4 1 1-16,-2 5-9 0,3 3-4 15,-1 2-8-15,1 6-10 0,2 2 1 0,6 5-5 16,4 2-4-16,4 3-4 0,7 4 1 16,4 2-4-16,5 3 3 0,4 8-9 15,3-1 1-15,3-1 0 0,3 2-7 0,-4-6 2 16,0 2-2-16,-4-8 1 0,1-3-6 16,-7-5 1-16,0-1 6 0,-1-2 9 15,-5-4 4-15,-5 0-2 0,-5-2-1 0,-5 1-3 16,-5-5-3-16,-2-5-4 0,-6-2 0 15,1-5-18-15,-1-1-14 0,0-6-22 16,3-1-32-16,8-6-29 16,2-7-338-16,7-1 148 0,10-5 98 0</inkml:trace>
  <inkml:trace contextRef="#ctx0" brushRef="#br0" timeOffset="19243.9407">28266 2007 69 0,'0'20'104'0,"2"1"-6"0,-2 8-10 15,-2 10-2-15,-2 5-10 0,-4 8-2 16,-2 19-7-16,-2 3-2 0,-5-3-15 0,-2-3 0 16,4-12-11-16,2-10-4 0,0-4-10 15,3-8-2-15,0-4-6 0,0-5 2 16,4-3-1-16,-2-7-14 0,-1-4-4 0,3-3 3 15,2-6 1-15,-2-4 6 0,6 2-1 16,-2-12 2-16,4 5 3 0,2-1-2 16,4-1 16-16,3-1-18 0,8-2 1 15,2 4-4-15,7-3 2 0,5 2 0 0,3-1 3 16,7 3-1-16,-1-1-3 0,9-1-8 16,-3-1 13-16,1 1 3 0,0-3 1 0,-11 1 16 15,0 0 8-15,-6-5 10 0,0 1 1 16,-7-2 0-16,-6 2 2 0,-4-1-3 15,-9 3-4-15,-2 1-7 0,-6 0-2 16,-6 4-2-16,-3-3-5 0,-6 8-7 0,0 2-1 16,-1 2-5-16,-2 7 2 0,-3 4-2 15,4 2 0-15,2 5-8 0,3 5 6 16,2-4-1-16,6 3-2 0,4-2-3 0,2 2 1 16,4-2 3-16,4 0-4 0,4-2 0 15,2-2-1-15,3-6 3 0,7 0-3 16,-2-5-1-16,2-5 2 0,4-2-3 15,-3-5-1-15,1-5-3 0,3-2-5 0,-4-2 3 16,-1-4-3-16,-1 2 2 0,-4 2 1 16,-2-1 2-16,-2 3-1 0,-5 1-1 15,1 3-2-15,0 2-9 0,-5 3 5 0,-2 4 1 16,-4 0-3-16,0 11 4 0,-4 3 0 16,-2 6 4-16,-5 5-2 0,-2 9-2 15,-2 7 5-15,-3 3-2 0,-8 17-3 0,5-10 4 16,4-10 1-16,0 1-8 0,4-7 10 15,0-3-4-15,5-7 4 0,0-2 3 16,0-4 11-16,-2-3 13 0,6-5-3 16,2-5-5-16,0-6-1 0,2 0-2 0,0 0-7 15,6-31 1-15,6 7-1 0,0-4-5 16,9-11-3-16,4 0 1 0,12-15 0 16,1 5-3-16,-3 12-2 0,-3 6-5 0,2 4 4 15,0 5-3-15,-3 4 0 0,1 5 2 16,-2 3-3-16,-5 4 0 0,-1 4 0 0,-1 2 0 15,-2 5 1-15,-4 1 0 0,-2 1 1 16,-4 5 2-16,-5 1-3 0,-6 0 4 16,-4 0 2-16,-5 1 2 0,-8-1-2 15,-4-2 0-15,-5 1 1 0,-3-5-10 0,-3-1-13 16,2-2-19-16,2-2-20 16,4 0-38-16,3-4-43 0,3-4-35 0,4-2-398 0,8 1 194 15,4-6 129-15</inkml:trace>
  <inkml:trace contextRef="#ctx0" brushRef="#br0" timeOffset="19829.4416">29525 2455 73 0,'23'-21'115'16,"-2"0"-12"-16,1 0-10 0,-2-4-8 0,0 3-8 15,1-4-8-15,-5-2-14 0,2 1 6 16,-6 5-5-16,1 1 0 0,-4 2 4 15,-1 2-4-15,-2 3-9 0,-1 3-5 16,-3 5 5-16,-6 3-13 0,4 3-1 0,-15 12-3 16,4-2-3-16,-8 13-5 0,1 6-2 15,-6 13-1-15,-6 15 2 0,-1 2-4 0,3 2 3 16,2 2 0-16,7-12 0 0,3-7-5 16,-2-2-10-16,6-8 7 0,2-4 0 15,1-5 3-15,0-1 6 0,1-4 7 16,4-5 7-16,-1-1 1 0,3-5-3 0,7-3-6 15,-1-4-5-15,-4-2 2 0,0 0-9 16,30-13-1-16,-16 3-9 0,3-3-8 0,0-1 2 16,0 4-1-16,-4-1-3 0,0 4 5 15,-3 0-12-15,-2 1 9 0,3 1-6 16,-2 4 1-16,-3 1 7 0,-6 0-5 16,17 9 4-16,-9 0 1 0,1-2 1 15,1 2-1-15,1 2 3 0,3-1 0 0,0 1 4 16,0-1 4-16,3-2 5 0,0-1 0 15,2-1 1-15,1-4-5 0,0-2 0 16,4-2-1-16,-1-2 0 0,0-5-1 0,-2-1-2 16,-1-1 1-16,-2-2-4 0,-3-3 0 15,-2 5 6-15,-4-3-1 0,-3 3-1 0,-4 1-6 16,0 4-1-16,-6 0 4 0,-2 3-2 16,-3 0 1-16,9 3 2 0,-21 8 0 15,10 1-3-15,1 2 2 0,-1 3-4 16,0-1 6-16,3 2-12 0,4 0 11 0,0 2 0 15,4 0 1-15,0 0 1 0,4 0-4 16,2-1-8-16,2-3-25 0,6 1-28 0,0-5-18 16,3-3-22-16,0-3-22 0,2 0-11 15,3-8-336-15,-4 1 159 0,6-4 104 16</inkml:trace>
  <inkml:trace contextRef="#ctx0" brushRef="#br0" timeOffset="20110.5184">30164 2821 524 0,'17'-11'-5'0,"-7"1"23"15,-1 4 9-15,0 1 4 0,-3 1 2 0,-2 0-8 16,0 0 1-16,-4 4-3 0,0 0 0 15,0 0 2-15,13 6 4 0,-11 0 4 16,0 1 0-16,0 3 2 0,0-1-8 0,1 3 3 16,-3-2-1-16,0-1 4 0,2-2-4 15,-2 1 5-15,2 0 14 0,0-1 9 0,-2-3 8 16,2-1 2-16,-2-3-2 0,0 0-7 16,0 0-7-16,23-9-10 0,-13 2 2 15,6-1-6-15,-4 1-6 0,3 1-7 16,-2-2-2-16,0 2 0 0,1 2-6 0,-2 3-2 15,0 1-4-15,0 1 0 0,1 5-2 16,0 2 5-16,0 3-3 0,-3 5 0 16,-2-2-3-16,1 7-1 0,0 2 5 15,-1-2-3-15,-2 2-4 0,0 0-14 0,-1-4-30 16,0 0-30-16,-3 1-38 0,0-5-45 16,-2 0-337-16,-4-3 167 0,-4-1 110 15</inkml:trace>
  <inkml:trace contextRef="#ctx0" brushRef="#br0" timeOffset="20814.0556">28016 3661 63 0,'-4'25'116'0,"1"-9"-9"0,1 5-9 0,0 7-8 16,-2 3-11-16,0 6-2 0,-3 3-6 16,1 2-1-16,-3 5-10 0,1 1-4 15,0-2-9-15,0-8-3 0,-2-2-2 0,4-7-2 16,0-3-6-16,2-2 2 0,0-5-1 16,-1-4-10-16,3-6-3 0,0-5 2 0,2-4-8 15,0 0-4-15,0 0-2 0,4-36 0 16,1 15-3-16,1-7-6 0,2-8-6 15,0 1-6-15,4-1 2 0,-4 0 3 16,4 1-2-16,-3 4 2 0,-1 9-3 0,1-1-1 16,-5 6-5-16,3 4 3 0,-1 1 2 15,-2 7 5-15,2 1 0 0,0 5 1 16,-6-1 4-16,16 18-7 0,-10-7 6 0,4 5 4 16,1 0 0-16,4 2-4 15,-2-4-2-15,3 3 7 0,4-2 9 0,-2-4 4 16,4-4 3-16,-1 1 10 0,2-6 0 0,0-4 2 15,5-6 2-15,0 0-3 0,1-9-1 16,1-1-1-16,2-9-7 0,-5 0 0 16,1-5-3-16,-8 3 0 0,0 3-2 15,-1 2 8-15,-7 2 3 0,2 4-4 0,-2 2-5 16,-4 2-3-16,3 3-10 0,-4 2 0 16,-1 3-5-16,-4 6 0 0,-2 0 9 0,-2 15-4 15,0 1 3-15,0 7-4 0,-4 4 2 16,0 4-3-16,2 3 4 0,0 2-4 15,0 1-6-15,2-6-16 0,2 3-26 16,2-1-25-16,2-5-23 0,0 0-19 0,8-3-22 16,0-4-292-16,7 0 144 0,7-2 96 15</inkml:trace>
  <inkml:trace contextRef="#ctx0" brushRef="#br0" timeOffset="21138.8229">29052 4126 125 0,'8'-12'147'0,"-4"-1"6"16,-2 4-2-16,-4-3-4 0,0 3-7 15,-2-1-13-15,-4 1-13 0,-2-1-3 0,2 3-14 16,-3 1-10-16,-2 2-6 0,0 4-9 16,-3 4-8-16,-2 2-7 0,2-1-4 15,-1 7-5-15,0 1-6 0,2 0-8 0,5 1 0 16,-1-3-3-16,2 2-3 0,3 0-1 16,0-1-3-16,2-5 1 0,4 2 0 15,0-2-3-15,4-4-2 0,-4-3-2 0,14 0-2 16,-14 0 1-16,20-7-3 0,-8 1-3 15,-1 3-3-15,0-2-6 0,-1 1 6 16,-1 1-4-16,-1-1-1 0,0 3 1 0,-2-1-4 16,-6 2 0-16,16 3 0 0,-8 3 2 15,-2-1 1-15,3 3-3 0,-3 2-5 16,3-1-9-16,-1 2-11 0,1-3-15 16,-3 1-23-16,2-1-10 0,-1-3-19 15,2 0-5-15,-1-3-30 0,0-2-18 0,3-2-371 16,0-3 176-16,-1 0 115 0</inkml:trace>
  <inkml:trace contextRef="#ctx0" brushRef="#br0" timeOffset="21565.3762">29175 4148 777 0,'14'-16'-40'0,"-6"4"18"16,0 3 14-16,1 1 8 0,-3 3 5 16,2-1 7-16,1 0 3 0,0 4 14 15,1 2-6-15,2-2 3 0,4 6-1 16,0 0-4-16,-1 1 1 0,5 1-2 0,-2 4-6 16,2-1 4-16,-2 0 0 0,-3 1-1 15,0-1-5-15,0 2 6 0,-5-4-9 16,-1-2 10-16,-2 2 10 0,-3-3 2 0,-2-2 1 15,-2-2 8-15,0 0 2 0,0 0 11 16,0 0 6-16,0 0-7 0,-6-18-1 0,6 12-4 16,4-1-6-16,2-1-6 0,6 0-5 15,4-1-4-15,-2 1-1 16,9-1-3-16,3 1-2 0,2-2 1 0,5-1-4 16,-1 0-2-16,2 1-3 0,0-3 4 15,-5 0-1-15,1 1-4 0,-8 1 8 0,-4 0 12 16,1 1 9-16,-4-2 4 0,-4 3-3 15,-7-1-8-15,0 4-1 0,-6-2-1 16,-2 3-1-16,0 2 0 0,-2-1-5 0,1-1-3 16,5 5-2-16,0 0-1 0,-15 6-2 15,11 1 0-15,2 2-3 0,2 3 3 0,2 1-3 16,2 2-1-16,2 3-4 0,1 2 2 16,4 1-1-16,-3-2-2 0,-2 2-2 15,2-2 2-15,-3-2-3 0,-2-1 1 16,-1 1 2-16,-4 0-1 0,-4-2 1 0,-4-2-1 15,-4 0 1-15,-4 1-9 0,-3-5-19 16,1 1-24-16,-4-4-31 0,3-3-41 16,2 1-55-16,0-6-494 0,4 0 226 15,2-4 149-15</inkml:trace>
  <inkml:trace contextRef="#ctx0" brushRef="#br0" timeOffset="21822.9585">30439 3450 203 0,'2'-6'182'0,"1"2"-22"0,-3 4-17 16,0 0-8-16,0 0-9 0,0 27-7 0,-3-8-6 16,-1 9-6-16,-2 12-8 0,0 10-9 15,-8 23-2-15,2 1-11 0,0 2-9 16,-2-2-3-16,0-4-6 0,1-10-6 0,3-11-10 15,3-1-12-15,1-9-17 0,-1 0-21 16,5-9-18-16,-2 1-38 0,6-8-28 16,0-4-31-16,2 0-24 0,3-6-372 0,4 0 176 15,1-3 117-15</inkml:trace>
  <inkml:trace contextRef="#ctx0" brushRef="#br0" timeOffset="22116.5389">30657 4317 96 0,'11'-10'133'16,"-1"-2"3"-16,-4 3 1 0,2 0 12 0,-6 1 3 15,0 0-4-15,-4 0-11 0,2 1-8 16,-4-1-7-16,-4 2-12 0,0 3-13 0,0 1-9 16,-3 2-8-16,-2 2-9 0,-4 4-6 15,3 3-8-15,-4 3-12 0,6-1 3 16,0 0-3-16,1 3-5 0,0-3-3 0,3 0-3 16,1 1-6-16,3-4 2 0,0 0-4 15,4 1-2-15,0-3-2 0,4-3-11 16,-4-3-11-16,13 4-5 0,-13-4-8 15,17-3-3-15,-8 2-5 0,-9 1-5 0,16-1-4 16,-8 1-4-16,2 0-1 0,-10 0-2 16,14 0-4-16,-6 1 4 0,-8-1 3 0,15 4-7 15,-8-2-13-15,1 2-7 0,-1-1-10 16,3 2-19-16,-2-4-13 0,6 2-19 16,-2-3-18-16,0-3-298 0,6 2 149 15,-2-6 98-15</inkml:trace>
  <inkml:trace contextRef="#ctx0" brushRef="#br0" timeOffset="22371.0262">30958 4274 340 0,'15'-9'35'0,"-5"3"6"0,-4 0-1 16,0 3 1-16,0 1 0 0,0 0-1 16,-6 2 4-16,0 0 2 0,10 4 2 0,-6-1 0 15,0 3-3-15,-2 4-1 0,-2-2 6 16,0 1-11-16,3 3 4 0,-3-1-5 16,-3-2-5-16,1 1 0 0,2 0-6 0,-2-2 5 15,2 0 0-15,0-2 9 0,0 0-2 16,2-2-5-16,-2-4-5 0,9 1-10 15,-9-1 17-15,17-4-10 0,-4 1-5 0,-1 0-3 16,4 1-7-16,-2 0 3 0,3-2-3 16,-4 2-1-16,-1 2 3 0,1 0-7 15,0 2-3-15,-2 2 3 0,-1-2-2 16,0 3 1-16,-1-2-1 0,2 3-15 16,-3 0-19-16,2 1-40 0,-1 2-34 0,2-3-344 15,-1 0 153-15,5-2 100 0</inkml:trace>
  <inkml:trace contextRef="#ctx0" brushRef="#br0" timeOffset="22690.7281">31764 4345 6 0,'-21'-16'86'0,"2"7"-8"15,0 2-10-15,4-1-1 0,-2 4-13 0,5 1-4 16,-1-2-3-16,2 4-8 0,1-1-6 15,2 0-4-15,-2-2-4 0,6 2-6 16,0-3 3-16,4 5-7 0,6-16 0 0,4 5-3 16,4-3-3-16,3-3 2 0,6-1-2 15,-2-1 3-15,1 1 10 0,-6 5 4 16,4-3 6-16,-8 7 0 0,1 1 7 0,-5 4 30 16,-2 4 18-16,-6 0 15 15,7 15 0-15,-9-2 7 0,-3 7 0 0,-1 3-4 16,-4 6-9-16,-1 1-6 0,1 3-10 0,-1-3-7 15,2-2-6-15,3-3-24 16,-2 0-35-16,4-1-47 0,4-2-38 0,0-3-59 16,2 0-458-16,2-4 202 0,0-6 133 15</inkml:trace>
  <inkml:trace contextRef="#ctx0" brushRef="#br0" timeOffset="23528.2398">10875 2846 23 0,'13'2'81'16,"6"-2"-5"-16,4 0-7 0,7-2-6 0,10 0-8 15,7-4-1-15,12-1-4 0,27-5-8 16,7-3-4-16,5-2-3 0,23-4-3 16,-1-4-4-16,-2 0-3 0,-1 3 0 15,-24 1-1-15,-4 0-6 0,-6 3-2 0,-7 1-2 16,-19 6 1 0,-10-1-6-16,-11 5-9 0,-6 1-7 0,-6 1-2 0,-2 2-1 15,-9 3 2-15,-5 4-16 0,-6 0-12 16,-4 6-5-16,-6-1-9 0,-11 8-6 0,-7 4-132 15,-12 4 64-15,-21 11 42 0</inkml:trace>
  <inkml:trace contextRef="#ctx0" brushRef="#br0" timeOffset="23763.9409">11548 3065 94 0,'-65'29'12'0,"3"0"2"0,1 0 3 16,12-5 5-16,9-5-1 0,8-4 1 16,2-2 4-16,9-4-1 0,2 3 0 0,8-6 5 15,5-1 10-15,6-3 5 0,0-2-2 16,34-5 5-16,15-5 6 0,29-11-2 15,36-9 5-15,17-3 4 0,14-5 11 16,9-2-4-16,9-2 3 0,42-4-4 0,-46 12-2 16,-7 3-12-16,-9 8-7 0,-19 2-1 15,-30 7-4-15,-15 2-5 0,-15 4-7 16,-17 3-10-16,-9 1-11 0,-7 1-5 0,-3-2-10 16,-4 4-5-16,-6-2-8 0,-1 3-15 15,-4 3-12-15,-4 0-16 0,-3 1-21 16,-6 2-278-16,-2 2 123 0,-2 1 81 0</inkml:trace>
  <inkml:trace contextRef="#ctx0" brushRef="#br0" timeOffset="46088.0498">9749 8718 38 0,'-9'-3'100'16,"1"1"-2"-16,8 2-8 0,-10-1-12 15,6-1-9-15,4 2-4 0,0 0-8 16,8-10-4-16,4 4-8 0,7 3 3 0,9-6-10 15,8 3 2-15,0-1 3 0,2 0-11 16,3-1 1-16,-4 3-5 0,-1-1-5 0,-6 0 0 16,0 2-2-16,-5 0-4 0,-4 3 1 15,-4-3 2-15,0 2-2 0,-2 0 2 16,-5 0 3-16,-1 2-3 0,-5-2-13 0,-4 2 6 16,0 0-26-16,0 0-6 0,0 0-9 15,-36 0-3-15,19 2-6 0,-7-2-3 16,-3 4 0-16,0-1-2 0,-2 0 4 0,-3 0 5 15,-1 1 0-15,4 2 3 0,-2-1 2 16,-2-1 10-16,3 2 7 0,4 0 3 16,-2 0 9-16,5 0 2 0,1-4 3 0,4 3 3 15,0-1 2-15,4-2 2 0,1 2 3 16,0-2-6-16,2-1 8 0,3 1 6 16,4 1 0-16,0-1 6 0,4-2 0 15,0 0 0-15,0 0-1 0,12 5 2 0,-1-5-3 16,2 0 0-16,2-2-3 0,1-1-4 15,6 2-5-15,-2 1 0 0,4-4 4 0,-3 2-8 16,1 1 2-16,-4-1-14 0,2 2-11 16,-4-3-16-16,-1 2-11 0,0 1-17 15,-4-2-17-15,1 2-14 0,1 0-222 16,0 0 105-16,1 2 69 0</inkml:trace>
  <inkml:trace contextRef="#ctx0" brushRef="#br0" timeOffset="46516.1388">11358 8728 71 0,'0'0'86'0,"0"0"-7"16,-12-2 0-16,12 2-4 0,0 0-2 0,0 0-2 15,0 0-1-15,0 0 1 0,0 0-7 16,24-2-2-16,-9-1-3 0,2 0-8 15,2 0-1-15,3 1-8 0,0-1 4 16,6-1-6-16,-1-1-2 0,1 3-5 0,0-3 2 16,1 2-10-16,-1 0-3 0,0 0-3 15,-8 0 4-15,2 2-7 0,-3-1-3 0,-3-1 0 16,-2 2-7-16,0 1-3 0,-4-1-10 16,1 1-5-16,-11 0-19 0,11 0-16 15,-11 0-16-15,0 0-20 0,0 0-20 0,-32 8-234 16,13-2 115-16,-6 2 75 0</inkml:trace>
  <inkml:trace contextRef="#ctx0" brushRef="#br0" timeOffset="46717.9746">11136 8986 72 0,'-5'9'140'0,"3"-1"2"0,4-1 1 16,3-1-5-16,5 2-4 0,2-3-5 15,12 3-7-15,1-2-12 0,9 0-8 16,6-1-10-16,3-2-13 0,5 2-5 15,-1-4-9-15,3 2-5 0,-1-1-7 0,-2-2-8 16,-3 0-13-16,-8 1-13 0,-2-1-15 16,-4 2-16-16,-3 1-27 0,-3-3-15 15,-6 1-15-15,2 0-22 0,-3 2-27 0,-5-3-349 16,-3 2 159-16,0-2 105 0</inkml:trace>
  <inkml:trace contextRef="#ctx0" brushRef="#br0" timeOffset="60966.0905">22809 9980 52 0,'-17'-2'91'0,"17"2"7"0,-9 0-12 16,9 0-5-16,0 0-12 0,0 0-4 0,0 0-4 15,0 0-7-15,34-7 5 0,-4 4-3 16,12 2-7-16,15-1-1 0,13 2 5 15,30 2-3-15,5-2 2 0,6 1-6 0,5 2 4 16,24 0-4-16,-3 1-6 0,1 2-1 16,-23-3-4-16,-2 0-3 0,0-1-1 0,-8 1-2 15,-8-1-4-15,-8 0-4 16,-16 0-1-16,-14 0 0 0,-11 0-5 0,-1 0-2 16,-5-2-1-16,-6 1 0 0,-2 2 1 15,-4-3-7-15,-5 1 7 0,-1-1-5 0,-3 0 2 16,-2 0-11-16,-2 0 13 0,-3 2-6 15,0-2-1-15,-2 0-1 0,-2 0 2 16,1 0-1-16,0 0-4 0,-3 2-5 16,-8-2-4-16,13 0-18 0,-13 0-22 0,8-2-23 15,-8 2-19-15,0 0-15 0,0 0-319 16,0 0 144-16,-21-7 95 0</inkml:trace>
  <inkml:trace contextRef="#ctx0" brushRef="#br0" timeOffset="61403.5918">23393 10156 31 0,'57'7'90'16,"0"-1"-6"-16,-2 1 6 0,7 1-11 0,22 0-7 15,3 1-3-15,2 1-4 0,-1 1-3 16,-1-1-13-16,-2-1 3 0,-2 0-6 16,-15-3-2-16,-11 0-6 0,-3 0 3 15,-7-3-2-15,-3 1 5 0,-1 0-9 0,-9-1 0 16,-2-1-2-16,-1 1-6 0,-3-2 1 15,-6 1 0-15,-2 1-1 0,0-3-3 0,-2 1-5 16,-3 1-2-16,0-4 2 0,-2 4-7 16,-1-2 0-16,-1 0 2 0,0 3-4 15,-3-3 4-15,1 1-10 0,-1-1-1 0,-8 0 7 16,13 0 1-16,-13 0-12 0,13 0-2 16,-7 1-6-16,-6-1-6 0,8 0-5 15,-8 0-10-15,8 3-7 0,-8-3-14 16,0 0-12-16,12 2-15 0,-12-2-19 0,0 0-234 15,8 0 112-15,-8 0 75 0</inkml:trace>
  <inkml:trace contextRef="#ctx0" brushRef="#br0" timeOffset="81830.2371">6851 12906 60 0,'-4'4'88'0,"2"2"-4"0,-1-3-3 0,1 3 3 15,2 0-1-15,0 0 1 0,2-2-5 16,5 2 5-16,2 0-2 0,1 2-1 15,7-4 0-15,4 2 1 0,4-2-5 0,9-2 1 16,11-2-4-16,5 0-4 0,14-2-6 16,27-4 1-16,0-4-4 0,2 3-2 0,-2-5-6 15,-2 0-5-15,-2 2-1 0,-6-2-7 16,-18 3-2-16,-12 1-6 0,-6 2-3 16,-8 1-3-16,-3-3-2 0,-4 6 0 15,-5-2-8-15,-3 2 2 0,-2-2 0 0,-2 3-2 16,-2-1 1-16,-3 0-7 0,-2 4-4 15,-1-4-8-15,-3 4-19 0,-7-2-16 16,2 6-18-16,-2-6-18 0,-17 12-15 0,-3 0-9 16,0 1-19-16,-12 3-12 0,-9 3-16 15,-5 1-299-15,-17 10 150 0,-5-2 100 16</inkml:trace>
  <inkml:trace contextRef="#ctx0" brushRef="#br0" timeOffset="82095.1823">7126 13327 64 0,'-21'13'66'0,"4"0"5"0,7-2-4 15,2-3-2-15,3 0 6 0,2-2 0 16,6-1 4-16,6 1 2 0,5-1 5 16,8-2 2-16,7-3 0 0,15 0 2 0,13-3 2 15,7-5-3-15,23-2 2 0,0-2-9 16,-2-1-1-16,-1-2-7 0,-1 2-2 0,-18 3-5 16,-8 1-4-16,-1-3-6 0,-12 7-3 15,-3-3-2-15,-6 3-7 0,-3-1-3 16,-4 2-2-16,-4 0 1 0,-4 0-8 15,-1 1 3-15,0 0-4 0,-4 0-6 16,-3 1 0-16,1 0-5 0,-2 0 0 0,-1 2-13 16,-4-2-23-16,-6 2-17 0,15 0-23 15,-8 2-28-15,-1 0-22 0,3 0-23 0,-3 2-436 16,0 0 193-16,2-1 127 0</inkml:trace>
  <inkml:trace contextRef="#ctx0" brushRef="#br0" timeOffset="86031.0347">21728 13487 140 0,'-12'0'148'15,"4"2"-2"-15,8-2 4 0,-15 2 1 0,9 0 2 16,6-2 2-16,-9 2-1 0,9-2 3 15,0 0-1-15,0 0-9 0,26 7-7 16,-5-3 0-16,8 0-17 0,14-2-5 0,5 2-12 16,14-1-9-16,3 0-7 0,28 2-7 15,3 2-6-15,2-2-4 0,-1-1-8 16,0-1-4-16,-2-2-6 0,0 2-5 0,-4 0-2 16,-14-3-4-16,-13 0-6 0,-1 2-3 15,-2 1-4-15,1-3-3 0,-12 0-2 0,-1 0-2 16,0 0-4-16,-5 1-2 0,-2-1-2 15,-5 0-2-15,-3 2-2 0,-3-2-1 16,-8 0-1-16,3 3-1 0,-5-3-3 16,0 0 0-16,-2 1-8 0,-4-1-7 0,0-1-5 15,-2 1-9-15,-1 1-8 0,-2-2-15 16,0 1-13-16,-2-3-12 0,-8 3-13 16,6-3-13-16,-4-2-13 0,-2 5-17 0,0 0-2 15,-18-7-14-15,8 5-6 0,-4 1 0 16,-5-2-5-16,-2 2-1 0,-7-4-4 15,-1 4-392-15,-5-1 187 0,-3 0 124 0</inkml:trace>
  <inkml:trace contextRef="#ctx0" brushRef="#br0" timeOffset="86429.9827">21334 13712 66 0,'16'0'131'0,"8"2"-8"15,3 0-6-15,13 0-1 0,5 3-4 0,11-1-9 16,7 2-4-16,0 0-3 0,19 2-6 15,1 1-1-15,-11-1-4 0,10 2-7 16,-14-1-4-16,-9-2-8 0,1 0-1 0,-3-1-2 16,0 2-6-16,-5 0-5 0,0 0 0 15,-7-2-5-15,-5-2-2 0,-7 0-2 16,-1 1-3-16,-2-2-4 0,-5-1-2 0,-4 2-4 16,0-4 0-16,-1 2-3 0,-6-1-4 15,3 2-2-15,-6-2 1 0,-1 1-10 0,3-2-10 16,-5 0-20-16,-2-2-21 0,-6 2-31 15,12-4-15-15,-12 4-26 0,6-5-20 16,-6-1-25-16,-2 0-367 0,-2-1 178 16,-3-3 117-16</inkml:trace>
  <inkml:trace contextRef="#ctx0" brushRef="#br0" timeOffset="108797.0878">3713 8928 44 0,'4'-16'85'0,"-2"0"-5"16,0 1 0-16,-4 3-10 0,0-1-1 16,-2 3-1-16,-4-1-9 0,-2 1-5 0,0 3-7 15,-5 2-6-15,-4 2 5 0,-4 3-14 16,-5 3 4-16,-6 6-6 0,-2 4 2 0,-6 6-3 16,2 3-1-16,4 3-3 0,0 5-3 15,8 0 0-15,3 4 1 0,9 0-4 16,6 0-2-16,4 7-1 0,8-1 3 15,2-1-6-15,8 11 2 0,6-2 3 0,7 15-6 16,3-2 4-16,0-4-4 0,-4-9 7 16,-2-7-8-16,-3 1-3 0,-2 0 6 15,2 2 1-15,-9-5-8 0,-1-2 0 0,-2 1 4 16,-5 2 6-16,-2-2-6 0,-7 3 6 16,-2-3 1-16,-3 4-4 0,-9-1 0 0,-5-3 4 15,-6-2-5-15,-12 7 2 16,-7-6-1-16,7-8 10 0,4-10-1 0,8-4 12 15,-2-2-4-15,7-5 27 0,1-4-4 16,3 0-6-16,6-4 2 0,2 0-4 0,3-4-6 16,5-2-4-16,3-3-5 0,6-1-1 15,4-1-7-15,3 0-1 0,7-3-2 16,4 5-2-16,3-1-1 0,0 5-1 16,0 2-1-16,5 8 0 0,4 8-4 15,2 11 6-15,-3 10 2 0,7 24 1 0,-3 11 1 16,-8 13 3-16,-2 26-3 0,-5 11 1 15,-8 10-2-15,-1 8 4 0,-7 4-1 0,-2 0-4 16,-6 1 2-16,2-10 2 0,-5-4-2 16,3-27 1-16,0-4 0 0,4-7-1 15,0-5-2-15,0-14 1 0,4 8-4 0,0-14-1 16,3-8 2-16,1-1-4 0,5-4 0 16,0-3-2-16,1-2 0 0,4-4-3 15,-2-3-6-15,1-7-9 0,0-6-18 0,0-2-21 16,-1-8-21-16,2-3-27 0,1-8-24 15,-2-5-24-15,2-5-21 0,3-7-20 16,2-6-411-16,2-2 202 0,-3-4 133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06:33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12439 12172 10 0,'-10'0'166'16,"10"0"-12"-16,0 0-9 0,0 0-2 15,0 0-5-15,25-7 0 0,-6 1-5 0,11 0-6 16,10-1-5-16,15 0-13 0,24-5-1 16,12 0-5-16,6 1-9 0,6 0-10 0,26-3-4 15,3 5-8-15,-3-3-5 0,2 3-5 16,2 1-4-16,-20 0-1 0,1 3-6 16,-2-3-5-16,-2 4-4 0,-4-1-3 15,-6 3-1-15,-9-2-4 0,-19 2-6 0,-15 0 0 16,-11 0-4-16,-1 0-4 0,-11 2 3 15,-3-1-3-15,-1 1-1 0,-6 0-1 16,-4-2-5-16,-1 2-1 0,0 0-2 0,-4 0-5 16,-5 0-14-16,2 0-31 0,-6 2-42 15,0-1-45-15,-6-1-38 0,4 6-33 16,-4-6-489-16,0 0 234 0,-10 8 154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19:01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4353 6570 51 0,'-6'-2'63'0,"6"2"-1"15,-14 0-5-15,14 0-2 0,-16 0-6 16,10 2-1-16,-2 0 0 0,-3-1-7 16,3 2 1-16,-3 0 3 0,0 2-11 15,3-3 1-15,0 3-2 0,-4-2 1 0,4 1-3 16,0 1 2-16,4-4-2 0,-2 4-1 15,-1-4-2-15,7-1-2 0,-9 4 1 0,5-2-2 16,4-2-1-16,0 0-2 0,0 0 2 16,0 0-3-16,13 12 1 0,2-11 1 15,3 1-6-15,10-2 4 0,7-2-1 16,7 1-1-16,6-4 3 0,9-1-1 0,5 3-8 16,-1-5 4-16,0 2-1 0,1-2-2 15,-1 2-6-15,-2 1-5 0,-3 0 3 16,-12-1 7-16,-3 0 3 0,-10 2-13 0,-1 1 7 15,-2 1-1-15,-8-2 0 0,2 2 1 16,-5 0 4-16,1 0 1 16,-4 0 1-16,-2 1-1 0,0-2 1 0,0 3-2 0,-4-1-2 15,2-1 2-15,-10 2-3 0,9-2-6 16,-9 2-14-16,0 0-7 0,0 0-10 16,0 0-7-16,0 0-14 0,-34 2-10 0,15 1-7 15,-5 1-10-15,-5 0-3 0,-1 2-10 16,-8 0-3-16,-2 1-211 0,-1 0 103 15,-1 1 67-15</inkml:trace>
  <inkml:trace contextRef="#ctx0" brushRef="#br0" timeOffset="319.8847">4212 6690 23 0,'0'0'41'0,"0"0"3"0,0 0 4 15,0 0 2-15,38-4-1 0,-17 0-4 16,7 3 4-16,6-3-2 0,3 0 2 16,5-2-3-16,3 0-3 0,2 1 1 0,0-1-5 15,5 0-9-15,-7 1 1 0,-1 1-4 16,-1 0-2-16,-1 1-1 0,-11-2 0 16,1 1-3-16,-2 2 2 0,-7-1-3 0,-1 0 7 15,-2 2-6-15,-2 0 7 0,-2 1 0 16,-1-3 7-16,-2 1-1 0,-2 2-2 15,-1-1 1-15,0-2-5 0,0 3 3 0,-10 0-7 16,16-2 5-16,-10 2-10 0,-6 0-7 16,9-4-12-16,-9 4-14 0,0 0-18 0,11-2-22 15,-11 2-26-15,6-1-275 0,-6 1 121 16,0 0 79-16</inkml:trace>
  <inkml:trace contextRef="#ctx0" brushRef="#br0" timeOffset="12181.3897">6640 11826 35 0,'10'32'121'0,"2"-3"-9"16,2-2-8-16,-2-2-2 0,1-5-4 0,4 5-6 16,2-1-3-16,0-2-4 0,4-3-5 15,3-2-4-15,1 0-4 0,3-6-3 16,-2-1 1-16,-1-2-3 0,3-5-5 16,2-3-6-16,-1-1-1 0,7-5-5 0,-2-5-7 15,6-7-2-15,-1-3-9 0,-1-4 2 16,13-14-7-16,-5-5-3 0,-3-2 0 15,-1-7-1-15,-1-8-6 0,-3-1-3 0,-2 0 1 16,-4-3-4-16,-3 4-2 0,-1 0 5 16,-2 2-2-16,-5 10-6 0,-9 3 1 15,2 0-4-15,-2-1 0 0,-3 1-2 16,-2-1-2-16,-3 4 3 0,-4 0 0 0,-2-1-7 16,-2-1 0-16,-4-5 1 0,-3 0 5 15,-4-2-3-15,-1 5-2 0,-8-17 0 0,1 14 2 16,0 6-2-16,0 2 1 0,-3 3 0 15,1 3 2-15,0 2-1 0,-2 2-2 16,3 7 2-16,-1 0-5 0,0 2 6 16,-2 4-1-16,-1 0 2 0,4 6-1 0,2 1-5 15,-4 3 4-15,3 4 4 0,-5-1-4 16,6 1 2-16,-2 5-3 0,1 0-2 0,0 3 4 16,0 0 1-16,0 3-1 0,0 1 5 15,0 4-1-15,-1-3-3 0,2 3-3 0,0 2 0 16,1-1 4-16,0 2-4 0,2 0-2 15,3 1 1-15,0-2 2 0,0 2-3 16,3-1 2-16,0 3-2 16,3-3 0-16,2 2 4 0,-3-1-2 0,3 1 1 0,0 2 0 15,2-2-3-15,-1 0 4 0,0 1 3 16,1 0-4-16,2 0-2 0,-2 0 0 0,2 0 2 16,2 1-3-16,-2-2 4 0,0 2 3 15,0-2-2-15,2 5-3 0,0-5 2 16,-2 1-2-16,2 2 0 0,0-3 4 15,2 0 3-15,-2 2-3 0,0-1 6 0,0 2-13 16,2-2 6-16,-2 3 2 0,2-4 0 16,-2 3-4-16,2 0 5 0,0 0-2 15,0 2 2-15,0-2-1 0,0 2 1 0,0 2 0 16,0 2-4-16,1 0 6 0,2 0 1 16,-3 0-2-16,2-1 0 0,-2 5-1 15,2-5 1-15,-2 5-5 0,2-2 3 0,0-2 3 16,1 1-1-16,-1-1-1 0,0-1 0 15,0-1-4-15,1 1-3 0,-1-6-13 16,0 0-12-16,1-1-15 0,-1 0 2 0,0-2-24 16,0 1-20-16,0-2-17 0,0 0-23 15,-2-3-304-15,2 3 146 0,0-5 97 16</inkml:trace>
  <inkml:trace contextRef="#ctx0" brushRef="#br0" timeOffset="12847.5326">6983 11725 33 0,'4'3'32'0,"-4"-3"-3"16,0 0-9-16,0 0-21 0,0 0-38 15,0 0 13-15,0 0 9 0</inkml:trace>
  <inkml:trace contextRef="#ctx0" brushRef="#br0" timeOffset="37514.2658">8068 14116 75 0,'0'0'128'15,"-4"3"4"-15,4-3-11 0,0 0-5 16,12 10-7-16,-2-6-3 0,0-2-3 0,6 3-4 16,4-1-6-16,5-2-8 0,7 2-10 15,8-1-10-15,9 0-3 0,10 2-7 16,5-1-3-16,23 3-5 0,1 4-6 16,3 0-3-16,7 4-4 0,1 3 0 0,26 2 1 15,2 5 1-15,4 0-11 0,-2 1 1 16,-1-1-1-16,-9-2-3 0,-20-5 6 0,-6 1-2 15,-4-3-2-15,-7-1 3 0,-4-2 2 16,-14-4-1-16,-11 0-1 0,1-2-2 16,0 2 2-16,-7-2-2 0,-5-2-4 15,-1 1-2-15,0 0 1 0,-3-2-4 0,-6 0-2 16,-2 3-1-16,-3-7-7 0,-3 4-6 16,-6-2-5-16,2 0-8 0,-4 0-12 15,-3-2-4-15,0 2-10 0,-3-2-13 0,-3 0-21 16,-7 0-18-16,0 0-15 0,6-4-22 15,-6 4-32-15,-15-8-348 0,7 1 173 0,-7 1 114 16</inkml:trace>
  <inkml:trace contextRef="#ctx0" brushRef="#br0" timeOffset="38168.412">7740 14129 62 0,'-2'-6'107'0,"0"1"-5"0,2 5 4 16,2-12-2-16,-2 8 3 0,2-3-1 0,0 3-6 15,-2 4 0-15,5-8-4 0,-3 5-5 16,2-1-4-16,-4 4 2 0,4-6-5 0,-2 2-3 15,-2 4 1-15,8-5-2 0,-3 3 3 16,-5 2-5-16,13-4-3 0,-3 2 1 16,5 2-3-16,4-2-4 0,4 4-4 15,7-2-5-15,12 2-5 0,5 0-5 16,12 2-5-16,30 3-3 0,7 1-6 0,1 1-1 16,6-1-6-16,3 3-4 0,2-1-1 0,-2 1-4 15,2-1-1-15,-2-1-8 0,-7 0 0 16,1-1-1-16,-3-3-2 0,-6 1-2 15,0-1 1-15,-4 1 0 0,-15-5 0 16,-11 4 0-16,-2-5-3 0,-1 2-1 0,-9-2 0 16,-1 3 1-16,-1-1-1 0,-3-2-1 15,-4 3 0-15,-3-3-1 0,-4 3-2 0,-1-2 2 16,-2 1-2-16,-3 1 1 0,-4-2-4 16,-2 1-1-16,-1 1-2 0,-4-2 2 15,0-1-8-15,-4 1-2 0,1 2-7 16,-1-3-8-16,-1 3-5 0,-2-3-12 0,-1 2-6 15,0-2-17-15,-8 0-14 0,8 4-15 16,-8-4-14-16,6 5-21 0,-6-5-12 16,0 0-22-16,0 0-372 0,0 0 183 15,-28 1 122-15</inkml:trace>
  <inkml:trace contextRef="#ctx0" brushRef="#br0" timeOffset="62616.5539">12738 13862 14 0,'0'0'78'0,"0"0"0"16,0 0-5-16,-9 14-3 0,7-8 0 15,-2-3-3-15,2 3 0 0,-2 0-3 16,1-2 11-16,-3 3-13 0,1-3 3 0,3 3 1 15,-2-3 0-15,0 2-8 0,2-2 10 16,2-4-10-16,-4 7 1 0,2-3-4 16,2-4-5-16,0 0-3 0,0 0-4 0,0 0-3 15,21-13-2-15,-2 0-5 0,10-7-2 16,11-4-4-16,20-10 1 0,6-4-10 16,6-3 2-16,15-8 3 0,4 3-7 15,-18 7 1-15,1 1-2 0,1 1-4 0,-6 1 7 16,-3 3-1-16,-5 5-1 0,-14 3-9 15,-7 6 8-15,-8 2-1 0,-2 3-1 0,-5 0 1 16,-6 3-9-16,2 2 3 0,-4 2 3 16,-2-1-5-16,0 2 3 0,-3-1-4 15,-1 1 4-15,0 2-4 0,-3 0-4 0,0 0 4 16,-1 1-14-16,0-1-13 0,-3 2-12 16,-4 2-6-16,0 0-24 0,0 0-10 15,0 0-12-15,0 0-11 0,-20 9-15 0,8-3-334 16,-1 2 152-16,-6 1 100 0</inkml:trace>
  <inkml:trace contextRef="#ctx0" brushRef="#br0" timeOffset="63092.833">12221 14277 55 0,'17'-5'118'0,"6"-3"5"0,9-1-13 16,4-6-17-16,11-3 8 0,18-8-6 15,5-4-5-15,2 3-4 0,4-4-7 16,3 0-2-16,-3 1-4 0,2-1-6 0,0 4 5 16,-1-3-7-16,-5 4-2 0,-3-1-1 15,-14 8-4-15,-8 0-1 0,-2 4-3 0,-10 2-6 16,-1 1 0-16,-2 0-5 0,-7 4-5 15,-1-1-2-15,-3 1-3 0,-4 1-2 16,0 1-2-16,-3 2-4 16,0-1 0-16,-2 1-1 0,-2 0-2 0,2 1-3 0,-4-2 0 15,-2 2-8-15,2-1 3 0,-1 1-1 16,1 3 1-16,-8 0-5 0,11-6 0 0,-5 6-1 16,-6 0-1-16,9-4 1 0,-9 4-4 15,6-2 0-15,-6 2 2 0,8-4-4 16,-8 4-4-16,0 0 6 0,6-2-1 15,-6 2-1-15,0 0-3 0,0 0-5 0,8-2-6 16,-8 2-6-16,0 0-6 0,0 0-3 16,0 0-5-16,0 0-11 0,0 0-4 15,0 0-3-15,6 6-13 0,-6-6-8 0,0 0-10 16,-2 8-6-16,2-8-14 0,0 0-8 16,0 6-8-16,0-6-314 0,0 4 147 15,0-4 97-15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20:20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10146 8140 37 0,'0'0'112'0,"-6"-2"-11"16,6 2-3-16,0 0-12 0,0 0-3 0,0 0-5 15,0 0 6-15,22-12-26 0,-8 7 6 16,10-3 2-16,1 1-16 0,3-3-10 16,8 0 4-16,-1 0-2 0,3 2-10 0,-1-3-7 15,-1 1 7-15,0 1-4 0,-9 2-1 16,1 0 1-16,-5 1-1 0,-4-1-8 16,-2 4-3-16,-2-1 6 0,0-1-8 0,-5 3-5 15,-2-2 1-15,-6 2-10 0,-2 2-12 16,0 0-3-16,0 0-10 0,-31 2 6 15,12 2-6-15,-4 2-1 0,-5 1 4 0,-4 5-2 16,-1 2-2-16,-7 4 2 0,-3 3 3 16,-3 3-7-16,-14 5 10 0,3 4 6 15,10-6-1-15,9-7 3 0,6 0 3 0,5-5 7 16,4-2 2-16,4-1 7 0,-1-1-5 16,6-3 15-16,3 2-14 0,3-6 9 15,4 4 9-15,1-2-3 0,3-6 10 16,13 7-3-16,0-7 2 0,5 0 0 0,4-1-4 15,6-1 1-15,1-4-5 0,1 2 0 16,8-4 2-16,-2 4-8 0,-1-5 4 16,2 2-11-16,-7 1 5 0,0 0-9 15,-6 0 4-15,-2 3 11 0,-1-1-14 0,-2-2 5 16,-4 5-3-16,-1-4-8 0,0 4-1 16,-2-1-25-16,-1-1-9 0,-1 2-20 0,1 1-16 15,-2 0-9-15,-1 1-27 0,2 2-252 16,-2-1 123-16,4 2 80 0</inkml:trace>
  <inkml:trace contextRef="#ctx0" brushRef="#br0" timeOffset="753.9467">11074 8241 78 0,'0'0'79'16,"13"-16"-4"-16,-1 9-8 0,5-3 0 16,5 1-6-16,2-1-4 0,2-1-8 15,4 0 2-15,-1-3-11 0,-3 4-1 0,-1-1-6 16,-1 1-3-16,-2 1-3 0,0 2 0 16,-3 0-2-16,-4 1-5 0,0-1-3 15,-3 2 0-15,-1 0-4 0,0 3 3 0,-5-3-10 16,-2 2-8-16,0 0-9 0,-4 3-7 15,0 0-7-15,0 0-5 0,-25 0-1 16,12 3-3-16,-4 3-1 0,0-2-1 16,-4 5 4-16,1 2 1 0,-2-1 6 0,3 2-1 15,-2-4 4-15,4 4 0 0,-3-3 2 16,6 1 3-16,1 0 2 0,0-3 0 16,1 1 3-16,3-1 1 0,3-1 2 0,-2 2 3 15,4-3 3-15,1 1 3 0,3-1 3 16,0-5 7-16,5 10 0 0,-1-7 3 15,2 3-1-15,2-3 1 0,1 0 0 16,-1 2-1-16,1-4 2 0,2 0-3 0,-3 2-3 16,0-1 2-16,0-1-1 0,0 2 3 15,0-1 0-15,-2-1 5 0,-6-1-1 16,10 3 1-16,-10-3-3 0,11 2-1 0,-11-2-4 16,9 0-1-16,-9 0 2 0,6 1-6 15,-6-1-14-15,9 0-17 0,-9 0-24 0,0 0-149 16,12-1 68-16,-8-4 44 0</inkml:trace>
  <inkml:trace contextRef="#ctx0" brushRef="#br0" timeOffset="1686.5989">11558 7072 54 0,'14'-12'46'0,"2"-1"-3"0,5 0 1 16,9-4-9-16,6 3-2 0,9-3-1 16,3 5-7-16,5-3-2 0,19-2 1 15,3 2-2-15,2-1-1 0,0 2-4 16,-9 5-3-16,11-2 3 0,-8 3-1 0,-8 2-1 15,1 2-4-15,23-2 4 0,-16 3-5 16,-11 0 2-16,-1 3-3 0,-9 0-2 16,1 0 1-16,-6 1-4 0,-3 1 1 15,-2 2-1-15,-6 1-1 0,0-3 2 16,-4 4-4-16,-5 2 0 0,1-1 1 0,-3 1 1 16,1 2 0-16,-4-1-1 0,-2 3 0 0,-2-1 0 15,-1-1-1-15,0-1 1 0,-2 1 0 16,-1-1 2-16,-2 0-4 0,4 1 0 15,-4-2 3-15,-2-1-2 0,1-1-3 16,0 0-9-16,-3 2-3 0,0-4-6 16,1 2-3-16,-1-4-4 0,-2 0-12 15,-4-2-120-15,8 3 54 0,-8-3 35 0</inkml:trace>
  <inkml:trace contextRef="#ctx0" brushRef="#br0" timeOffset="2113.5308">13243 6786 23 0,'-4'-4'24'15,"4"4"-2"-15,-2-4-1 0,2 4-2 0,-2-6-1 16,2 6 1-16,0 0 0 0,-4-4-1 16,4 4 2-16,0 0 3 0,-5-4 1 15,5 4-1-15,-4-3 0 0,4 3-4 0,0 0-3 16,-12-6 0-16,3 4 0 0,0-2-3 15,-3 0-1-15,0 1-2 0,-4-1-2 16,4-2 0-16,-3 2 1 0,0 0-5 0,2-2 4 16,-1 3-4-16,3-1 4 0,-2 0-4 15,3 0 1-15,1 1 0 0,1 0-1 16,-3 2-4-16,5-1 0 0,6 2-2 16,-13-2 0-16,13 2 1 0,-8 4-1 0,6 2 2 15,2 1 2-15,2 2-1 0,4 3 1 16,0 3 2-16,5 4 2 0,2-1-1 0,2 3 0 15,1 4 2-15,2 0-2 0,-4-3 0 16,3 3-4-16,-4-4 4 0,-3 0 1 16,1 0 1-16,-3 0 3 0,-4-5 6 15,-1 3 4-15,-3-2 2 0,-5 1 2 0,-3 2-3 16,-7-2 1-16,-1 1-8 0,-10 2 1 16,0-4-9-16,-1 2-29 0,-1-1-36 15,2-1-148-15,4-1 71 0,3-2 46 16</inkml:trace>
  <inkml:trace contextRef="#ctx0" brushRef="#br0" timeOffset="5636.505">13388 7317 60 0,'-2'-6'82'0,"2"6"-2"16,-2-4-3-16,2 4-6 0,0 0-2 16,-2-5-6-16,2 5-8 0,0 0-3 0,0-12-2 15,2 7-1-15,-2-3-7 0,0 0-5 16,4 0-5-16,-2-3-1 0,2-1-2 15,2-1-4-15,2-2-3 0,1-4 3 16,4 0-6-16,-3 0 1 0,5-4-3 0,0 0 2 16,4-3-7-16,-2-1 1 0,4 1-7 15,-2-2 2-15,7-2 12 0,-2-2-14 16,4 3 6-16,2-1-7 0,1 4-1 0,3-4 2 16,3 5-1-16,-1 0-3 0,6 3 2 15,1 1 2-15,1 2-5 0,3 2 5 16,1 2-7-16,1 3 3 0,3 1-8 0,3-1 10 15,1 7-1-15,3-3 0 0,2 5-2 16,3-3 3-16,-1 3 1 0,1 0-6 0,-3 3-1 16,1-2 6-16,-1 2-7 15,-8 0 6-15,-5 2 0 0,1-1 1 0,-5 1-5 16,1 2 2-16,-3 1-2 0,-6-2 2 16,-2 2-5-16,-4 1 4 0,-1 2 1 15,1 1-5-15,-2-2 5 0,-3 2 4 0,-1 0-10 16,-1 3 3-16,-2-1 7 0,0 0-4 15,1 3 2-15,-6-3-4 0,1 5 1 16,0-3 1-16,0 1 0 0,-7-2 9 16,4 1-4-16,-2-1-3 0,-4 1-3 0,3-1 2 15,0 0-3-15,-3-3 0 0,1 3 1 0,-3-5 5 16,-2 1 6-16,2-1-19 0,1-1-1 16,-3 2-3-16,3-4-5 0,-3 2-6 15,0-3-7-15,0 1-5 0,0 0-21 16,-4-4-19-16,6 2-5 0,-6-2-212 0,0 0 99 15,0 0 66-15</inkml:trace>
  <inkml:trace contextRef="#ctx0" brushRef="#br0" timeOffset="6104.1479">14943 6728 8 0,'-4'-4'50'0,"4"4"-2"0,0 0 0 16,0 0-6-16,0 0-2 0,0 0-4 0,-8-2-2 15,8 2-3-15,0 0-5 0,0 0-1 16,0 0-3-16,0 0-4 0,0 0-2 16,0 0-5-16,0 0 0 0,0 0 0 0,0 0 3 15,16 10 1-15,-5-4-3 0,6 1 3 16,0 1-2-16,4 2 2 0,4 0-2 16,1 2-1-16,3 1 1 0,1 0-1 15,0 4-4-15,1-3 1 0,1 0-3 16,-2 2 5-16,-1-2-3 0,-1 2 3 0,-4-5-5 15,0 0-1-15,-2 3 0 0,1-5 5 16,-3 3-9-16,-6-5 3 0,3 1-2 0,-4-3 4 16,-1 1-3-16,-1 0 1 0,-3 0 2 15,3-3-3-15,-4 1 3 0,1 1-2 16,-4-4-14-16,2 0-17 0,-6-1-10 16,0 0-11-16,18-2-9 0,-14-3-130 0,0 1 63 15,0-4 42-15</inkml:trace>
  <inkml:trace contextRef="#ctx0" brushRef="#br0" timeOffset="6323.7737">15591 6642 18 0,'0'0'47'16,"0"0"-2"-16,-2 19-3 0,-3-8 0 15,3 3-4-15,-2 5-4 0,0 3-3 16,-5 0-2-16,1 2-1 0,2 3-5 0,-5 1 0 16,2-2-8-16,1 4-9 0,-2-1-13 15,-1 1-22-15,2-5-102 0,1 2 44 16,0-5 30-16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28T04:35:4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 3071 64 0,'-4'-4'166'0,"2"0"-15"0,2 4-13 0,-2-6-23 16,2 6-6-16,0 0-12 0,2-8-7 16,4 1-10-16,10-1 12 0,8-9 9 0,17-6-4 15,29-19 5-15,31-15-6 0,28-6 6 16,57-30 2-16,24-8 2 0,17-10-10 16,25-3-6-16,17-10-5 0,82-41-10 0,-78 33-8 15,89-35-7-15,-80 44-3 0,5 6-9 16,-8 6-3-16,-11 12-4 0,-23 7-7 0,-21 9 1 15,-18 7-5-15,-24 5-2 0,-47 20-3 16,-10 3-4-16,-9 2 1 0,-8 2-5 16,-25 12 1-16,-10 0-3 0,0 3-1 15,-5 0 0-15,-5 6-2 0,-14 0-1 0,-7 7-1 16,-8 0-4-16,-2 4 3 0,-7 2-2 16,1-2-2-16,-6 5 2 0,2-3-5 15,-5 5 4-15,-3-3-3 0,2 2 1 16,-6 0 2-16,0 2-8 0,-1 1-35 0,0-1-34 15,-3 0-48-15,-2-2-57 0,-2 2-651 16,-2-1 281-16,-8 1 186 0</inkml:trace>
  <inkml:trace contextRef="#ctx0" brushRef="#br0" timeOffset="1771.1574">1458 1594 106 0,'-3'-7'117'16,"3"7"-7"-16,0 0-5 0,-2-6-8 15,0 2 3-15,2 4 0 0,-4-6-6 0,2 2 1 16,2 4-5-16,-4-7-3 0,2 4 0 16,-2-2-7-16,4 5-12 0,-7-7 6 15,3 3-7-15,2 1-6 0,-2-2-2 0,4 5-1 16,-4-6-5-16,-1 3-3 16,5 3-2-16,-4-5-5 0,2 0-2 0,2 5-2 15,-5-6-4-15,5 6-6 0,-4-3 0 0,4 3-6 16,-4-4 1-16,4 4-5 0,0 0-2 15,-4-5-3-15,4 5-21 0,0 0-33 16,0 0-41-16,0 0-35 0,0 0-35 0,0 0-436 16,0 0 200-16,0 0 132 0</inkml:trace>
  <inkml:trace contextRef="#ctx0" brushRef="#br0" timeOffset="3104.1926">1414 1508 75 0,'0'0'107'16,"0"0"2"-16,-7 18-10 0,3-12-3 0,1 0-2 15,-1 0 7-15,-2 1-13 0,0-1 6 16,0-1-4-16,-3 0-2 0,2 1-1 16,-3 0-1-16,2-2 7 0,-1-2 4 15,1-2 2-15,8 0-1 0,-20-4-2 0,12-2-4 16,0-3-4-16,2 0-7 0,-4-4-10 15,6-1-5-15,2-2 2 0,0-2-3 16,4 4-8-16,0-1-1 0,2-1-5 16,4 1-6-16,-2 2-8 0,2 2 0 0,2-1 0 15,3 4-4-15,2 3-2 0,2 1-3 16,0 6 5-16,2 1 0 0,0 9 1 0,2 1 3 16,0 10-7-16,-3 8 2 0,0 9 1 15,-5 4-6-15,-2 5-1 0,-3 4-1 0,-8 2-4 16,-4 1 0-16,-4 18-2 15,-6-13-1-15,2-9-1 0,-12 10-2 0,4-12-2 16,1-8 0-16,-3-1 3 0,6-10 5 16,-6-4 8-16,1-3 5 0,-2-6 2 0,4-5-1 15,1-5-3-15,2-2-3 0,1-6-2 16,0-3-6-16,3-3-2 0,1-3-1 16,3-2-5-16,1-1 0 0,5-1-5 0,4 0 1 15,1-2-1-15,3 1-6 0,0 1 3 16,2 0-1-16,5 3 0 0,-2 2-1 15,4 5-2-15,1-1 3 0,0 5-2 0,2 2-2 16,4 2 1-16,1 4 0 0,3-1 0 16,7 6 5-16,-3-1-1 0,0 2-2 0,-1 3-1 15,1-3-4-15,-3 0 3 0,2 0 3 16,-3 2-3-16,-3-3-9 0,-1-3-3 16,-4-2-17-16,-2 2-18 0,0-4-20 15,-3 0-19-15,-2-2-27 0,-3 1-35 0,3-5-37 16,-5-2-41-16,-6 1-656 0,12-9 299 15,-7 1 198-15</inkml:trace>
  <inkml:trace contextRef="#ctx0" brushRef="#br0" timeOffset="3597.9552">1994 1927 39 0,'2'-3'210'0,"-2"3"-20"0,8-8-16 0,-2 0-18 16,0 1-16-16,3-6-14 0,2-4-9 15,-3-1-12-15,3-2-7 0,-1-4-8 16,-2 0-3-16,-3-3-5 0,0 2 3 0,-3 0 1 16,-4 0-6-16,-5 3-1 0,-2 1-4 15,-1 2-3-15,-5 1-10 0,-4 7-5 0,-2 2-1 16,-1 5-5-16,2 2-3 0,-2 2-7 15,3 4-6-15,3 3 0 0,0 3-2 16,6 1-3-16,2 3 0 0,4 1-6 16,6 2 1-16,2 2-1 0,6 2-5 0,5 4 0 15,6-1-5-15,2 2 1 0,7 2-4 16,0 1 2-16,-1-1-3 0,-3-3 0 0,-3 0-1 16,-2 0 0-16,-4-3-3 0,-4-1-1 15,-5-2 3-15,-3 1 0 0,-3-5-1 16,-9 0-3-16,-1-2 3 0,-7 1 2 15,-4-6 4-15,-3-2-2 0,2-4 6 0,-4-2 2 16,1-3 2-16,1-3-2 0,2-3-1 16,3-6-1-16,6-5-3 0,3-3 0 15,6-5-4-15,6-2-2 0,6-8-12 16,10-6-15-16,14-17-23 0,4-1-20 16,-1-1-24-16,6 3-25 0,1 3-22 0,-4-1-12 15,3 3-25-15,-7 0-10 0,0 1-6 0,-9 6-450 16,-5 9 217-16,-4-7 142 0</inkml:trace>
  <inkml:trace contextRef="#ctx0" brushRef="#br0" timeOffset="3832.9012">2469 907 907 0,'7'-56'-36'0,"-2"7"22"0,-3 3 26 16,0 7 24-16,-2-2 27 0,0 3 13 0,0 5 17 15,-2 5 12-15,0-1 17 0,2 5 5 16,-3 2-7-16,1 6-11 0,2 1-14 16,-2 8 1-16,2 6 13 0,0 1 3 15,-3 20-3-15,6 8-10 0,-1 7-4 0,3 17-7 16,-1 7-7-16,4 23-7 0,0 7 2 15,0 10-10-15,4 22-6 0,-2-3-5 0,3-2-7 16,-3-19-5-16,3-5-2 0,-2 1-6 16,1-4 3-16,-2-9-7 0,4-4-3 15,-2-3-3-15,-1-16-6 0,-3-11-3 16,-1-6-28-16,1-6-27 0,-1-5-35 0,-1-4-35 16,-2-8-31-16,2-2-38 0,0-6-36 15,-1-5-634-15,0-4 288 0,-5 0 191 0</inkml:trace>
  <inkml:trace contextRef="#ctx0" brushRef="#br0" timeOffset="4055.8324">2855 1154 9 0,'0'0'143'0,"0"0"-10"0,0 0-17 0,0 0 21 16,4 15-10-16,0 1-19 0,3 5-10 15,1 3-7-15,1 7-7 0,1 2-5 0,0 0-10 16,2 4-6-16,-2-1-11 0,3-3-8 16,-3 1-5-16,1-6-14 0,0-3-28 15,-3-4-20-15,2-2-33 0,2-8-29 16,-4-3-28-16,0-4-274 0,2-6 132 0,3-6 86 16</inkml:trace>
  <inkml:trace contextRef="#ctx0" brushRef="#br0" timeOffset="4313.8266">3190 1296 28 0,'6'-16'60'15,"0"3"15"-15,-4 3 16 0,0 2-2 0,0 3 5 16,-2 1-6-16,0 4-10 0,0 0-3 16,0 0-3-16,4 15-3 0,0-3-2 0,-1-2 1 15,2 4-6-15,-1 2 3 0,4-2-6 16,2 3 5-16,1-3 5 0,2 0 1 16,0-3 1-16,3-1-2 0,0-5-4 15,2-1 1-15,-3-4-6 0,4-2 0 0,-2-5-1 16,-3-1-6-16,4-5 3 0,-6-5-8 15,1 0-2-15,-4-4 1 0,-5 3-1 16,-4 0-2-16,-4 0-13 0,-5-2 2 0,-6 4-3 16,-1 0-9-16,-6 2 0 0,-1 3-10 15,0 1-12-15,-2 1-30 0,3 3-34 16,5 1-29-16,0 3-44 0,2-2-47 0,5 2-416 16,4-1 204-16,2 0 135 0</inkml:trace>
  <inkml:trace contextRef="#ctx0" brushRef="#br0" timeOffset="4534.1426">3494 375 92 0,'0'-6'174'16,"0"6"-17"-16,0 0-6 0,0 0-8 0,7 23-6 16,-1 0-8-16,0 4-10 0,2 11-6 15,6 8-8-15,-2 5-11 0,5 21-8 16,4 0-11-16,-4 1-9 0,3 2 1 15,-2-2-8-15,-3 4-6 0,-2-2-2 0,0-5-8 16,-3-7-8-16,-4-10-6 0,0-1-23 16,-2-3-39-16,-1-7-35 0,2-2-56 15,-3-14-475-15,2 1 204 0,-4-7 134 16</inkml:trace>
  <inkml:trace contextRef="#ctx0" brushRef="#br0" timeOffset="5035.1332">3919 848 165 0,'6'-24'208'0,"0"6"-18"15,0 2-19-15,0 5-17 0,0 1-15 16,0 3-12-16,3 3-19 0,-1 2-8 0,-8 2-10 16,20 7-6-16,-10 3-9 0,-2 5-8 15,2 6-7-15,-4 2-5 0,-2 3-7 16,-4 2-3-16,0 0-3 0,0 0-4 15,-2 1-4-15,0 0-2 0,2-2-3 0,0-5-3 16,0 0-3-16,0-2-2 0,2-3-3 16,2-1-7-16,2-2-4 0,0-8-3 15,3-4-8-15,2 0 1 0,1-4-2 16,1 0-10-16,1-4 3 0,2-2-7 0,0-2 1 16,0 1 2-16,-4-1 2 0,3 3 2 15,-3-1 0-15,-1-1 2 0,-2 3-8 16,-1 4 8-16,0-3 1 0,-2 2-3 0,6 0 4 15,-6 2-1-15,4 1 0 0,1 0 3 16,-1 0 1-16,3 1 0 0,0 2-6 16,3-3 9-16,2 0 4 0,1-3 0 0,2 3 1 15,-2-1 5-15,3-3 2 0,-2 0 4 16,-2 0 7-16,0-1 7 0,-3-1 5 16,0 0 1-16,-4-1 6 0,-1-3 2 0,-6 5 0 15,-2-5 0-15,-2 4-6 0,-4 1-3 16,0-1-6-16,-6 2-3 0,-1 0-2 15,-2 2-3-15,-2 0-3 0,1 2-9 0,-2 2-13 16,2 0-29-16,0 0-27 0,0 0-36 16,4 2-32-16,-1-2-28 0,1 2-34 15,3-2-404-15,1 3 203 0,6-5 133 0</inkml:trace>
  <inkml:trace contextRef="#ctx0" brushRef="#br0" timeOffset="5272.627">4785 733 32 0,'9'8'97'0,"-5"2"-4"16,0 2 5-16,-2 2-2 0,0 1 3 16,0-1 1-16,0 1-16 0,-2-2-5 0,5 1 8 15,-3-1-8-15,0-3-4 0,3 1-5 16,-1 1-7-16,4-4 2 0,0-2-10 15,6 0-12-15,-2-3-4 0,5-3-30 0,2-4-25 16,4-2-32-16,1-6-28 0,1-1-12 16,0-8-17-16,0 0-246 0,1-6 120 15</inkml:trace>
  <inkml:trace contextRef="#ctx0" brushRef="#br0" timeOffset="5420.9265">5129 714 697 0,'20'-38'-8'16,"-5"7"37"-16,-2 3 31 0,-5 7 28 0,1 2 21 16,-3 4 16-16,0-1 15 0,1 3 5 15,-5 4-2-15,2-2-13 0,-1 3-12 16,-1 2-10-16,2 3-4 0,-4 3 5 0,0 0-2 15,12 20-7-15,-6-3-10 0,6 4-8 16,-4 2-9-16,0 2-6 0,5 4-10 16,-3 4-4-16,1-1-14 0,-2 1-51 0,-1 1-53 15,0-3-59-15,-2-2-65 0,0-1-619 16,-4-5 275-16,0-2 181 0</inkml:trace>
  <inkml:trace contextRef="#ctx0" brushRef="#br0" timeOffset="53840.691">2505 3416 3 0,'-2'-6'175'0,"2"6"-25"0,-2-8-3 0,2 8-11 16,-2-4-12-16,2 4 23 0,-2 15 10 15,2 1 0-15,-2 8-2 0,-2 7-11 16,2 12-7-16,-4 14-10 0,1 20 4 0,-2 4-12 15,1 0-11-15,2 1-9 0,0 2-17 16,-2-4-2-16,1-14-7 0,3-9-8 16,-2-1-6-16,2-3-7 0,0-9-2 0,0-3-8 15,0-2-6-15,0-7 0 0,-1-3-5 16,3-4-4-16,-2-4-1 0,2-2-2 0,0-4-4 16,-2-3-2-16,0-6-11 15,2-6-9-15,0 0-11 0,-9-27-4 0,3-8-2 16,2-9-6-16,2-13 2 0,0-26 2 15,2-7 0-15,4 1 4 0,2 1 0 0,2 2 2 16,1 4-1-16,2 8 4 0,-1 11 3 16,-1 13-2-16,-1 11 1 0,0 2 3 15,2 3 0-15,0 4 0 0,0 6 6 16,5 6-2-16,2 2 11 0,4 7 4 0,3 2 0 16,6 7 5-16,1 7 2 0,9 4 7 15,6 7-2-15,21 11-2 0,-2 4-4 16,1 7-2-16,1-2 5 0,-3 4-2 0,-1-2 1 15,-1 1-4-15,-3-5 1 0,-4-2 5 16,-11-7 8-16,-7-7-2 0,-7-3 1 16,-4-4 5-16,-2-1 10 0,-3-2 9 0,-4-4 8 15,2-4-16-15,-2-9 2 0,0-4-3 16,0-8-6-16,4-8-7 0,-2-7 1 0,-3-8 1 16,0-5-13-16,5-23 0 0,-2-3-4 15,-2-4 0-15,-1 1-7 0,4 4 0 16,-6 3 6-16,-3 11-6 0,-2 14-3 15,-3 5 2-15,-2 5-1 0,1 6-1 0,-3-2-5 16,-2 10-2-16,2 1-3 0,0 0-11 16,-2 5-21-16,0 3-25 0,-2 5-26 0,0 2-25 15,2 4-28-15,0 0-15 0,-13 20-29 16,11-9-13-16,0 3-6 0,2-4 2 16,0 3 7-16,2 1 14 0,2-4 12 15,0 3 6-15,3-2 10 0,1-3-324 0,0 3 162 16,2-4 106-16</inkml:trace>
  <inkml:trace contextRef="#ctx0" brushRef="#br0" timeOffset="54386.0322">3860 3191 593 0,'9'0'-40'0,"-1"0"20"0,1 0 23 0,-9 0 14 16,15-2 8-16,-9 4 8 0,-6-2 1 15,10 0-4-15,-10 0 5 0,8 1-1 16,-8-1-1-16,8 6 13 0,-4 0 24 0,0 3-10 16,0 1 23-16,0 5-5 0,0 0-4 15,3 3 3-15,-3 3 1 0,0 1-5 16,0 3-7-16,1 0-8 0,-3 2-2 15,2-2-7-15,0 3-6 0,1-4-1 0,-3 3-8 16,0-6 1-16,-2 1-5 0,2-3-3 16,0-3-2-16,0 0 0 0,0-1-2 0,0-3 24 15,-2-3 7-15,0-2 0 0,0-2-6 16,0-5-7-16,0 0-5 0,-6-20-1 16,2 1-2-16,2-3-1 0,-2-9 1 15,4-7 8-15,-3-4 2 0,6 0 1 0,-1-2 7 16,2 0 0-16,2 3 1 0,0 0-3 15,0 4-3-15,4 0-5 0,0 2 0 16,0 4-5-16,3 0-7 0,2 4 0 0,-2 4-5 16,-1 3 0-16,4 0-2 0,0 5-6 15,-1 2 0-15,0 3-2 0,0 7 0 16,1 0 1-16,0 3-5 0,-2 6 0 0,-2 3-3 16,2 1 2-16,-6 2-6 0,0 3 6 15,-1 2-3-15,-3 0 1 0,0 2-5 16,-2 1 4-16,3-1 0 0,-1-1 0 0,0 1-1 15,5 3-1-15,-1-2 2 0,2 4-4 16,8-2-1-16,0 3 5 0,4-2-1 16,1-2-3-16,5 2 2 0,-3 0-2 15,0-1 3-15,-2 0-1 0,-1 0 0 0,-4-1-5 16,-2-2 6-16,-4 2 2 0,-1 2 2 16,-7-3-5-16,-2 1 0 0,-4 2 7 0,-6 2-6 15,-5 4 0-15,-9 0 3 0,-4 1-3 16,-4-1 0-16,2-1-2 0,-3-3-3 15,1-6-48-15,0 0-42 0,3-2-46 16,1 0-49-16,1-1-57 0,-1-1-622 0,-4 0 294 16,-1 3 193-16</inkml:trace>
  <inkml:trace contextRef="#ctx0" brushRef="#br0" timeOffset="54728.2888">1718 5034 219 0,'-21'7'218'0,"11"-6"1"0,14-5-4 0,-4 4-7 16,53-18-3-16,23-10-21 0,36-10-11 16,23-5-15-16,22-5-12 0,57-12-9 0,15-4-11 15,3-2-7-15,6 3-4 0,-4-2-11 16,-1 6 7-16,-2 2-9 0,-9-1-8 15,-17 8-7-15,-45 11-11 0,-15 3-8 0,-11 1-5 16,-16 8-4-16,-29 3-2 0,-15 5 3 16,-16 4 7-16,-14 3 2 0,-11 5 0 15,-3-1-6-15,-4 2-2 0,-5 1-5 0,-2-1-1 16,-2 2-5-16,-3 0-4 16,2 1-6-16,-6 1-4 0,0-2-8 0,1 2-18 15,-2 0-50-15,-1-2-52 0,-8 4-66 0,9-1-64 16,-9 1-52-16,0 0-810 0,0 0 368 15,-26 9 244-15</inkml:trace>
  <inkml:trace contextRef="#ctx0" brushRef="#br0" timeOffset="98918.6427">7531 2670 46 0,'0'0'56'0,"0"0"-5"0,0 0-2 0,0 0-4 16,0 0-8-16,0 0 1 0,-5 4-2 16,5-4-3-16,0 0-4 0,0 0-2 15,5 9 0-15,-5-9-3 0,0 11-3 0,2-9 1 16,0 3-1-16,-2-5-2 0,2 7-1 15,-2-7-2-15,2 6 14 0,-2-1 8 16,0-5 3-16,2 5 16 0,-2-5 10 16,0 0 11-16,2 3-4 0,-2-3 9 0,0 0 3 15,0 0 0-15,0 0-1 0,0 0-6 16,0 0-9-16,0 0-8 0,-6-14-6 16,4 0-4-16,-5-2-7 0,5-6-4 0,-2-5-7 15,2-3-4-15,2-4-3 0,2-9-1 16,4-7-4-16,3-2-5 0,8-22-4 15,2-3-2-15,7-1 0 0,3-2 1 0,11-15-5 16,6 1-3-16,1 5-2 0,9 2 1 16,1 5 0-16,6 4-1 0,5 3 3 15,1 8-4-15,8 6 2 0,-11 17-3 0,5 1 2 16,8 9-2-16,-1 7 2 0,1 6 0 16,0 8-2-16,-6 9 4 0,-10 8 0 15,26 13 1-15,-7 8-1 0,13 18 0 0,-6 10 2 16,-6 5 0-16,-7 10 3 0,-7 7 1 15,-4 1-2-15,-15-14-2 0,5 17-1 16,-9-14-4-16,-5-1 4 0,-1 3 0 0,-3-2 4 16,-5 0-1-16,-5-2-2 0,0-2 1 15,-5-10 2-15,-5-10-2 0,-3 0-1 16,-1-7 2-16,2-3 5 0,-5-1-5 0,1-3 0 16,-2-5-1-16,-3-1 1 0,0-2-2 15,1-3 3-15,-3-1-3 0,2-2-1 16,-2-1-1-16,1-1-1 0,-1-1 2 15,-2-3-4-15,0 1 4 0,3-1 0 0,-3-1-14 16,-2 0-26-16,0-2-25 0,0-4-27 16,-7 8-14-16,3-7-16 0,4-1-12 15,-15 2-12-15,4-2-3 0,-1 0-331 0,-1-2 161 16,0 2 107-16</inkml:trace>
  <inkml:trace contextRef="#ctx0" brushRef="#br0" timeOffset="99338.0898">9465 2544 48 0,'-14'-15'59'15,"-2"7"11"-15,6 0 7 0,2-1 6 16,2 0 3-16,-2 3 4 0,2-1 0 16,4 1-8-16,-2 3-6 0,0-3-6 0,2 2-10 15,-2 0-4-15,4 4-5 0,-5-6-4 16,5 6-7-16,0 0 0 0,0 0 8 0,0 0-1 16,0 0 1-16,15 12-1 0,-7-3 2 15,4 5-5-15,-2-1-4 0,2 2-3 16,1 4-1-16,0 0-1 0,2 3-4 15,-1 0-2-15,2-1-1 0,-2 0-5 0,3 2-3 16,-2-3 0-16,0-1-4 0,-3 0-4 16,1-1 2-16,0-3-4 0,-1 0-9 0,-4-7-10 15,4 2-24-15,-2-3-18 0,1-3-9 16,-1-2-15-16,1-4-16 0,2-5 3 16,-1-5-5-16,4-3 0 0,-2-3 7 15,-2-1 10-15,1-4 8 0,0 2 11 0,0-3 10 16,-3 1 17-16,3 2 13 0,-2 4 16 15,-3 0 14-15,-2 3 6 0,2 4 5 16,0-2-1-16,-4 2-5 0,0 2 3 16,0 2-4-16,2 5 4 0,-6 1 6 0,0 0 12 15,13 9-11-15,-9 0-1 0,0-1 0 16,-2 3-6-16,1-1 2 0,-3 4 0 0,2 3-6 16,-2-2-4-16,-2 3-33 0,-1 0-38 15,-5 2-48-15,-5-1-235 0,-1 0 116 16,-8 1 76-16</inkml:trace>
  <inkml:trace contextRef="#ctx0" brushRef="#br0" timeOffset="99832.1417">7630 2351 41 0,'-9'-5'122'15,"5"4"-10"-15,4 1-13 0,-10-1-8 16,10 1-12-16,-18 0-9 0,10 1-11 16,-2 3-18-16,-3-2 9 0,2 1-13 15,-3 1-6-15,1 1-4 0,-4-2-9 0,2 2-13 16,1 1-19-16,-4 0-12 0,4-2-8 16,-3 1-10-16,2 1-13 0,0-2-11 0,3 0-150 15,0-3 74-15,2 4 49 0</inkml:trace>
  <inkml:trace contextRef="#ctx0" brushRef="#br0" timeOffset="100216.6016">7196 2425 25 0,'0'0'53'0,"0"0"5"16,-9-2 0-16,9 2 5 0,0 0-5 0,0 0-7 15,0 0-3-15,-8-2-4 0,8 2-8 16,0 0-4-16,0 0 0 0,0 0 2 0,2 13 18 15,4-5 0-15,3 5 12 0,2 5 12 16,-1 0-14-16,5 7 18 0,2 3-5 16,-2-1 1-16,1 4-5 0,2-1 11 15,-1 1-2-15,0-3-5 0,-2 1-12 0,1 0 0 16,0-5-1-16,-4-1 2 0,-2-4-8 16,3 0 0-16,-4-4-1 0,1-1 0 0,-1-3 6 15,1-2 10-15,-4 2 6 0,3-6-1 16,-2-2-7-16,3-4-5 0,2-6-6 15,4-7-7-15,-2-3-4 0,5-8-7 16,3-1-3-16,-6-3-6 0,8-5-1 0,-1-1-5 16,-2 1-2-16,-4 6-2 0,3-3-6 15,-6 6-1-15,3 0-3 0,-4 5-1 0,-3 1-1 16,1 1-17-16,-5 3-24 0,2 2-25 16,-1 1-24-16,0 3-32 0,-3-1-24 15,0 1-30-15,0 1-30 0,-2 2-470 16,0 5 227-16,-2 1 150 0</inkml:trace>
  <inkml:trace contextRef="#ctx0" brushRef="#br0" timeOffset="100643.9319">6892 3301 54 0,'-5'-25'101'0,"0"4"-6"0,1 3-4 0,0 4 3 16,0 3-1-16,0 1-7 0,-2 4-4 16,2 1-8-16,-3 5-3 0,7 0-14 15,-19 15-6-15,6 6-3 0,3 7-5 0,-3 9 1 16,2 9-5-16,3 5 2 0,4 6-4 16,4 6-1-16,4 19-3 0,2-2 2 15,7 1-7-15,2-1 1 0,0 1-3 16,1-5-13-16,2-4 8 0,-2-4 3 0,0-12-12 15,-4-12-23-15,-2 1-27 0,-3-8-14 16,-3-6-17-16,-2-2-19 0,-2-4-21 0,-4-2-262 16,-2-6 126-16,-5-3 83 0</inkml:trace>
  <inkml:trace contextRef="#ctx0" brushRef="#br0" timeOffset="102107.2327">6656 4453 326 0,'-31'-13'23'0,"5"2"26"0,3-1 18 0,6 4 0 0,3-3 10 15,0 4-3-15,6-2-14 0,0-3-5 16,5 2-8-16,1-2-4 0,7-2 1 15,3-2-2-15,2-3-5 0,12-3-1 0,1-2-6 16,4-4-1-16,8-2-4 0,-1-3-4 16,12-9 2-16,1 2 0 0,-9 6-2 15,-7 4-5-15,1 2 4 0,-2 0-6 0,-7 6-2 16,0 0 10-16,-4 1 14 0,-3 3 13 16,-2 0 0-16,-6 5 6 0,1-1 7 15,-3 3 7-15,-1 0-6 0,-3 4-3 0,0-1-7 16,-2 4-4-16,0 4-11 0,0 0 2 15,0 0-9-15,0 0-1 0,-17 21-6 16,14-8-1-16,1 4-4 0,0 0 2 0,4 4-2 16,0 0-6-16,3 2 3 0,1-1-1 15,3 2-2-15,1-5-7 0,3 1-21 16,1-4-22-16,6-3-27 0,-1-1-21 0,6-6-22 16,-2-6-12-16,7-3-7 0,0-2-4 15,4-8 10-15,-1-3 11 0,6-5 17 16,-5-4 6-16,0-2 19 0,-9 7 24 0,-2-3 28 15,-2 2 20-15,-6 6 17 0,-2 0 22 16,-3 1 23-16,-2 3-1 0,-1 3-4 16,-4 1-4-16,-3 4-5 0,0 3-1 0,0 0 1 15,0 0-1-15,0 0-4 0,-22 10-4 16,14 2-4-16,2 1-2 0,1 0-5 16,-2 4-4-16,5-1-1 0,0-1-1 0,0-2-4 15,2-2 2-15,0 1-5 0,2-2-1 16,0-2 1-16,0-1-2 0,3-6-1 15,0 2 0-15,-5-3 1 0,0 0-5 16,18-7 0-16,-12-2-1 0,1 1-2 0,0 3-1 16,1-2-1-16,-2-1-1 0,0 2-3 15,-1 0-2-15,1 3 0 0,-2-3-4 0,0 2 1 16,3 2 2-16,-1 1-3 0,-6 1 0 16,15-5-4-16,-7 5 8 0,3-1-4 15,0 1 2-15,1 0 3 0,-1-2-4 16,2-2 3-16,2 0-2 0,1-1 4 0,0-5-2 15,-2 0 2-15,1-5 3 0,2 0-4 16,-4-6 1-16,-3 3-1 0,0-6 4 16,2 2-7-16,-4-4-1 0,-4 2 2 15,0-5-1-15,-2 3 7 0,-2-1 3 0,-2 1 0 16,2 5 5-16,-2 0 12 0,0 5 4 16,0-1 0-16,0 1-5 0,0 5-1 0,0 3-5 15,2 5-4-15,0 3-2 0,0 0 1 16,-2 17-3-16,4-3 3 0,0 7-2 15,4 8 0-15,0 4-3 0,2 5 2 16,4 6-1-16,0 0-2 0,-1-7 1 0,-3 0-1 16,2-5-1-16,-1-1-2 0,0-6 0 15,-1-3 0-15,-2-3-4 0,0-4 6 0,-1-3-1 16,0-5 1-16,-1-2-1 0,0-5 1 16,-4 0-2-16,6-11-1 0,-4 3-1 15,0-5-3-15,2-1 2 0,-4-3 1 16,3 1-2-16,-3-1-1 0,2 2 1 0,-2 4-3 15,2-3 1-15,-2 6-4 0,2-3 0 16,-2 2 1-16,2 4-2 0,-2 0 2 0,0 5-3 16,0 0 2-16,0 0 0 0,15 16 5 15,-9-8-1-15,3 5-1 0,-3 0 1 16,4-2-1-16,0 2 0 0,2-1-3 16,-4 1 3-16,3-3-1 0,0 0-1 0,-3-3 4 15,1-1 0-15,-1-1 2 0,0-3 0 16,-2 1-1-16,4-3-1 0,-10 0-2 15,14-7 5-15,-6 2-2 0,-2-1-1 0,1-2 2 16,-2 1-2-16,1-1 0 0,0-1-1 16,-2 3 2-16,1-2 0 0,-1 1-5 15,0 1 2-15,-2 0-2 0,2 2 0 0,0-1-1 16,-4 5-4-16,7-4 1 0,-7 4 3 16,0 0 1-16,15 6 0 0,-9 0 1 15,0-1-2-15,0 1 3 0,4-1-1 0,-2 3-2 16,-2-1 2-16,2-1 2 0,1 2-6 15,-1-2 9-15,-1-2-2 0,-1-1-5 16,3 1 6-16,-1-4 0 0,-8 0 1 0,12-4-4 16,-2-1 3-16,-2-5-4 0,2 1 4 15,-1-3 1-15,1 1-2 0,-1 0-4 16,2-1 4-16,-1 0-2 0,0 3-2 0,0 0 1 16,0 2 0-16,-2 1-2 0,0 0-2 15,1 1 1-15,2 4 1 0,1 2 1 16,1 4 1-16,2 1 3 0,0 1-3 15,1-1-2-15,2 3 3 0,1 0 1 0,0-1 0 16,0 2-1-16,-1-1 2 0,0-3 2 16,1 0-4-16,-2-1 5 0,0-1 1 0,1-4-1 15,0 0 0-15,0-4 0 0,0-1 1 16,-1-5-1-16,-1-1 0 0,0-3-5 16,-2 0 3-16,1-4 3 0,-4 0-3 15,-1-1 1-15,1 3-3 0,-5-2 2 0,0 3 2 16,-2 0-3-16,1 2 3 0,-1 3 1 15,-2 1-4-15,-2-1 0 0,3 5-2 16,-3-1-1-16,0 6-2 0,0 0 1 16,0 0 2-16,0 0 3 0,0 0-1 0,0 0 0 15,-5 22 0-15,10-12 4 0,-1 0-3 16,4-1 2-16,2 1 0 0,4-1 1 0,2-1-2 16,5-1 0-16,3-2 0 0,4 0-5 15,-2-2-15-15,4-3-42 0,2-2-40 16,-1 1-48-16,10-7-45 0,-3 1-476 0,2-3 227 15,1-2 150-15</inkml:trace>
  <inkml:trace contextRef="#ctx0" brushRef="#br0" timeOffset="102431.7779">10441 2853 113 0,'0'-9'249'0,"-2"3"-2"0,0 0-14 0,-2 1-19 16,0 1-20-16,-3 2-20 0,7 2-17 15,-17 4-14-15,2 3-5 0,0 7-5 16,0 5-8-16,-1 4-14 0,-2 5-6 0,2 4-7 16,3 5-9-16,0-1-8 0,7 2-8 15,0-2-9-15,1 2-2 0,5-5-6 16,5-4-8-16,1 1-1 0,5-2-7 0,1 1 2 15,7-6-7-15,7-5-4 0,1-2-4 16,1-9-7-16,4-2-19 0,-3-4-29 16,1-5-36-16,6-5-32 0,-4-3-17 0,-3-5-17 15,1-1-21-15,0-11-16 0,-5-2-14 16,-4-5-25-16,-2-3-479 0,-7-4 233 16,0-2 153-16</inkml:trace>
  <inkml:trace contextRef="#ctx0" brushRef="#br0" timeOffset="103328.3995">10767 2787 886 0,'-2'-42'-5'0,"-5"5"22"16,1 7 17-16,0 4 20 0,2 2 20 15,-2 6 14-15,-2 0 12 0,2 3 7 0,2 1-3 16,-2 2-11-16,2 0-13 0,2 5-10 16,-3-1-5-16,3 5-5 0,2 3-1 15,0 0 6-15,0 20-4 0,5-3-4 16,1 8-8-16,2 7-1 0,0 5-2 0,6 6-8 16,-2 6 2-16,1-1-4 0,0 4-5 15,6 14-6-15,-5-12 0 0,-1-11-6 16,0-1 0-16,-3-5-3 0,1-7-31 0,0-5-26 15,-3-2-17-15,3-2-28 0,-1-6-11 16,1-3-12-16,0-7-8 0,-1-3-9 16,2-4 0-16,2-3 4 0,-2-3 10 0,3-1 9 15,0-7 11-15,0 0 18 0,-5-2 22 16,2 0 25-16,0-2 24 0,-4 2 26 16,0 0 12-16,-2 0 9 0,-1 3 21 15,-1 4 17-15,-2 0 7 0,1-1 4 0,-3 2-4 16,0 3-9-16,-3 2-10 0,-1 0-6 15,4 5-8-15,0 0 1 0,0 0-2 0,-21 14-7 16,13-3-2-16,4 3-3 0,-4-2-6 16,4 4-4-16,2-1-1 0,0-1-5 15,2-4-4-15,-2 2 2 0,2 0-2 16,2 0-4-16,-2-4 0 0,2-2 0 0,0 0-5 16,2-1 1-16,-4-5-1 0,0 0-1 15,16-11-1-15,-12 5-3 0,2-2-10 16,-2-1-2-16,2-2-10 0,-1 1 1 15,-1 3 1-15,-1-1-5 0,1 1 1 0,0 1-1 16,0 2 0-16,0 2-3 0,-4 2 6 16,11-2-1-16,-11 2 5 0,12 6 2 0,-3-2-1 15,0 0 2-15,1 0 1 0,0-1 1 16,2-1-1-16,0-2 1 0,3-2 2 16,-1-1 0-16,6-3-1 0,-2-2-4 15,4-1-2-15,-3-1-1 0,2 3-1 0,-6-1 1 16,-1 2-3-16,0 2 0 0,-2-2-3 15,-4 5 1-15,3 2 2 0,-11-1 1 0,11 9 5 16,-9-2 0-16,0 2-2 0,-2 3 6 16,0-1 0-16,-2 1-2 0,0-3 1 15,0 1 2-15,0-1 2 16,2-2 0-16,0-1 3 0,0 0 6 0,2-1 0 0,-2-5 0 16,0 0 1-16,21-9-2 0,-9 0 0 15,6-4-1-15,0-2 0 0,6-5-1 16,1-5-2-16,-1 1-1 0,3-7 3 0,0-3-3 15,-1-1-2-15,-1 1 1 0,-1 2-2 16,-6 4 0-16,0-1-2 0,-6 8 4 16,-1 2-5-16,-3 4 4 0,-2 2-3 0,-4 4 0 15,-2 4-2-15,0 5 3 0,-6-3 3 16,6 3-4-16,0 0 6 0,0 0-2 16,0 0 2-16,-10 17 1 0,12-11-4 15,-2-6 5-15,10 8-1 0,2-2 3 0,2-1-1 16,3-2-3-16,2 1 0 0,0 2 1 15,0 0-1-15,0-3-2 0,0 6 2 0,-2-5 0 16,0 4 5-16,-4 3 3 0,-5-1 7 16,1 3-1-16,-7 3-2 0,-2 1 2 15,-4 0-5-15,-9 4 0 0,-2 3-7 16,-4 1 5-16,-3-2-10 0,-2 1-35 0,-2-2-36 16,1-1-52-16,-3-2-63 0,0 0-488 15,1 0 228-15,-3-5 152 0</inkml:trace>
  <inkml:trace contextRef="#ctx0" brushRef="#br0" timeOffset="104652.927">11110 3610 1636 0,'-21'-14'36'0,"3"2"-57"15,4 1 84-15,2 1 31 0,0-1 21 16,4 4 19-16,2 1-9 0,-2 1-24 0,1 0-21 16,1-1-9-16,-1 4-10 0,3 1-4 15,4 1-5-15,0 0-2 0,-13 18 3 0,11-2 11 16,0 3-2-16,0 8-8 0,0 4-2 16,-2 5-9-16,4 6-1 0,-4 0-1 0,2 11-7 15,0-1-3-15,0-9-2 0,2-1-10 16,0-7 6-16,2-5-1 0,0-1-2 15,2-7-1-15,4-1 0 0,2-7-2 16,3-7-2-16,4-1-6 0,0-4 2 0,7-4-1 16,-2-2-1-16,6-2-1 0,-3 1-3 15,3-3-4-15,-2 0 0 0,-1 1-7 0,1-1-28 16,-2 2-24-16,-2-1-29 16,1-2-18-16,-1 1-20 0,0 0-13 0,2-1-21 15,-1 0-5-15,3-5-10 0,2-2-1 16,-2 0 8-16,2-2 13 0,2-1 13 0,1-8 17 15,-5 5 17-15,-1-3 23 0,-3 2 25 16,-4-2 19-16,0 3 23 0,-6 3 29 0,-1 0 12 16,-3-1 15-16,-3 7 18 0,-1-3 10 15,-4 4 6-15,0 0 6 0,-4 2-11 16,-3 3-4-16,1 1-4 0,-7 2-5 0,3 3-5 16,-6 2 1-16,4 1-6 15,-5 2-7-15,2 4-3 0,0-1-5 0,1 2-3 16,1 5-2-16,4-3-4 0,1 5-5 15,2-5 0-15,4-2-5 0,2 1-5 0,0-1-4 16,4 0-6-16,2-6-17 0,0 1-2 16,3-4-11-16,2 0-3 0,-1-4-1 0,3-2-3 15,-1 0 4-15,-1 0 5 0,-2 3-2 16,1-1 4-16,-2 1 2 0,2-2 4 16,-4 4 1-16,0-2 3 0,0 1-5 15,-6 2 7-15,13 0-2 0,-13 0 5 0,15 2-1 16,-7-2 4-16,3 3 10 0,-1-3-9 15,3 0 3-15,0-3 0 0,3-2 6 0,2 1 2 16,1-5-1-16,-1-3-2 0,4-1 6 16,-4-2-4-16,4-6-1 0,-1 0 0 15,-4-2 2-15,-2 0 7 0,-1-3-6 0,-2 2 3 16,-6-1 1-16,0 3 6 0,-2-1 2 16,-2 4 11-16,0 2 15 0,0 2 7 15,-2 1-2-15,3 4-6 0,-3-1-6 16,0 9-3-16,0 2 0 0,0 0 8 0,0 0-2 15,12 22 5-15,-3-7-5 0,2 4-1 16,3 8-5-16,2-3-1 0,2 5-5 0,-1 1-2 16,4 6-2-16,0-1-4 0,-1-7 0 15,-4-1-2-15,4-4-3 0,-8-5 0 16,3 1-1-16,-5-1-6 0,1-6-2 0,-2-3-5 16,-1-5-13-16,-4-2-6 0,-4-2-1 15,0 0-10-15,8-14-3 0,-8 7-12 16,0-3 10-16,2-2 4 0,-2 3 2 0,3-3 2 15,-3 2 2-15,3-2 4 0,1 0 0 16,0-1 1-16,2 2 4 0,0-2 4 0,5-1-4 16,-3 1 6-16,5 0 0 0,-2-1 1 15,3 1 8-15,2-3-10 0,-4 2 4 16,3-2 2-16,-2 0-4 0,1 0-3 16,1 1 5-16,-7-1-5 0,4 1 4 0,-6 2 5 15,2-1-2-15,-4 3 2 0,0 1 3 16,0 2-2-16,-2-3 4 0,-2 7 5 15,3-5-5-15,-3 9-1 0,0 0-1 0,-7-3 1 16,7 3-4-16,0 0 5 0,-4 13 1 16,4-13-2-16,2 15 2 0,0-8 2 15,5 3-3-15,0 1 3 0,3-3 0 0,0 2 2 16,3-3-2-16,0-1 6 0,4 0-6 16,-1-4-1-16,2-2 3 0,1 0-3 0,2-4 8 15,0-4-9-15,1-1 3 0,-4-5 0 16,1 1-2-16,-2-6-1 0,-2 0 1 15,-5-3 3-15,2-3-4 0,-4-5 1 0,-6 0-2 16,0 0 1-16,0-4-2 0,-6 3 1 16,2 2 2-16,-4 1 3 0,2 4 9 15,-6 4-2-15,4 5 2 0,-2 1-7 16,-1 8 19-16,3 3 2 0,6 3 12 0,-13 12 10 16,11-1 1-16,2 6 5 0,2 4-2 15,1 6-5-15,1 1-3 0,6 4-7 0,-1 2-1 16,3 1-4-16,2-1-5 0,-2-1-7 15,2-1 3-15,4-3-4 0,-4-1-2 16,5-3-19-16,-1-2-46 0,-4-6-43 16,6-2-49-16,-4-1-52 0,-1-8-589 0,2-2 265 15,0-1 175-15</inkml:trace>
  <inkml:trace contextRef="#ctx0" brushRef="#br0" timeOffset="104778.6697">13297 3402 13 0,'12'-2'178'16,"-4"-2"-11"-16,1 0-2 0,0 3 5 15,-3-1 0-15,-2 0-9 0,-4 2-20 0,9-5-11 16,-3 2-17-16,-4 0-28 0,-2 3-52 16,4-7-69-16,-4 1-75 0,0 6-358 15,-8-9 159-15,-1 6 106 0</inkml:trace>
  <inkml:trace contextRef="#ctx0" brushRef="#br0" timeOffset="106826.7362">6011 4970 137 0,'6'16'137'0,"3"8"-16"16,1 1-1-16,8 3-12 0,0 1-4 0,6 5-11 15,5 0-6-15,3-3-8 0,2-2-5 16,2-5-4-16,3-3 4 0,4-4 0 0,-3-7 1 16,3-4-10-16,-1-6 2 0,2-6 6 15,5-4-1-15,0-5-1 0,-3-5 3 16,12-11-1-16,-14 0 3 0,-10 3-4 15,-3-3 2-15,-3-2-4 0,-5-3-7 0,-3 1-8 16,-8-1-6-16,-4 3-3 0,-1 0-5 16,-2 3-5-16,-3 1-4 0,-2 0-3 15,0 3-6-15,-2 4 2 0,2-1-3 0,-2 3-4 16,-1 3-2-16,3 0-1 0,-2 3-4 16,-1-1-9-16,1 4-13 0,2 1-15 0,0 1-8 15,-2 2-4-15,2-2-6 0,0 5-6 16,0-2-5-16,0 0-8 0,0 6 4 15,0-7 0-15,0 7 8 0,0-8 6 16,0 8-2-16,0-9 9 0,0 9 0 0,0-6 5 16,0 6 2-16,2-2 9 0,-2 2 3 15,0-6 7-15,0 6 12 0,0 0 7 0,0 0 7 16,-2-6 7-16,2 6 5 0,0 0 8 16,-2-6 2-16,2 6 4 0,0 0 2 15,0-6 2-15,0 6-1 0,0 0-1 0,0 0-6 16,-2-6-1-16,2 6-5 0,0 0-2 15,0 0 0-15,0 0-5 0,0 0-3 16,0 0-1-16,0 0 4 0,0 0 4 16,0 25 4-16,2-13 2 0,-2 6 1 0,4-2 6 15,-4 5-1-15,5 2 0 0,2 4-2 16,-1 1-1-16,2 2 2 0,3 2-7 0,1 4 0 16,3-8-5-16,2 2 0 0,5-1-3 15,-2-4-3-15,6 0-1 0,3-5 0 16,1-2-4-16,4-4 0 0,2-2 0 15,2-1-2-15,2-9 0 0,-4-2-3 0,4-1 1 16,1-6-2-16,-1-5 2 0,-4-1-3 16,5-6 1-16,-3-4-2 0,-5 1 1 0,-5 0-3 15,-6-3 3-15,0-2-3 0,-5 0-2 16,-4-1 1-16,-5 3 0 16,-1 0 0-16,-5 0 1 0,-2 4-1 0,0-1 0 15,-4 1 0-15,-1 2-1 0,1 2-1 0,-2-1 2 16,-3 2-2-16,3 1-2 0,-3 1-2 15,3 2 2-15,0 0-5 0,0 3-5 0,1 2-5 16,0-1-5-16,1 1-7 0,0-1-9 16,2 2-13-16,-2 1-13 0,2-1-14 15,-2 0-14-15,4 2-15 0,0 4-12 16,-4-8-15-16,4 8-9 0,-2-5-10 0,2 5-4 16,-3-2-8-16,3 2-4 0,0 0-401 15,0 0 193-15,0 0 127 0</inkml:trace>
  <inkml:trace contextRef="#ctx0" brushRef="#br0" timeOffset="107126.8507">7505 4403 87 0,'-9'-5'106'0,"9"5"-20"15,-4-2-5-15,4 2-11 0,0 0-9 0,0 0-4 16,-6-4-21-16,6 4-21 0,0 0-22 15,0 0-20-15,0 0-21 0,0 0-128 16,-10 6 60-16,10-6 39 0</inkml:trace>
  <inkml:trace contextRef="#ctx0" brushRef="#br0" timeOffset="107512.8832">7440 4398 77 0,'0'0'107'16,"-13"11"4"-16,9-4-23 0,-3 2-1 0,3 2-3 15,-5 5-1-15,3-1-6 0,2 4 1 16,-4 0-3-16,2 0-10 0,-2-2-7 0,2 1-5 16,0-1-9-16,2-2-2 0,2-2-1 15,0-1-6-15,0-3-4 0,0 1 2 16,2-4-2-16,2-3-1 0,-2-3-3 0,10-2-6 15,-10 2 3-15,18-13-4 0,-8 1-1 16,0-1 2-16,1-2 0 0,2-2-9 16,-1-2 12-16,1 1 1 0,-1 0 4 15,0 4 3-15,-4 1 10 0,0 1-5 0,0 1 2 16,1 3-13-16,-2 2 1 0,1 3 7 16,-2 1 3-16,-6 2-3 0,19 8 4 15,-8-3 2-15,0 5-6 0,-1-1-3 0,0 4 0 16,2-1-2-16,0 3-6 0,0 0-1 15,3-2-9-15,-4 0-32 0,2 2-41 16,-3-5-45-16,3 2-51 0,-4-1-457 0,-1-4 208 16,-4-1 138-16</inkml:trace>
  <inkml:trace contextRef="#ctx0" brushRef="#br0" timeOffset="108241.4125">5890 4778 109 0,'0'0'139'15,"0"25"-7"-15,2-12-18 0,-2 0-3 0,2 4 1 16,0 2-7-16,1 0-8 0,-1 0-7 16,2 6-12-16,0-5 2 0,-2-1-7 15,2-1-11-15,1 0-5 0,-3-4-4 0,0 0 1 16,5-3-6-16,-5-1 22 0,0-6 0 16,2-3-6-16,-4-1-8 0,0 0-1 15,10-16-3-15,-6 4-6 0,0-3 0 0,2-2-4 16,-2-4-5-16,-2-1-5 0,0-2 2 15,0 3-1-15,0 0-1 0,0 0 4 16,0 4-3-16,0-1-3 0,0 6-8 0,-2 1-1 16,4 0-2-16,1 5 0 0,1 3 3 15,0 3 2-15,-6 0-3 0,18 12-2 16,-8-3-1-16,2 3 1 0,6 2-4 0,-2 6 2 16,4 1-3-16,3 0 2 0,1-1-4 15,-2 0-1-15,4-2-1 0,-1-2-21 16,-3-2-35-16,0-2-42 0,4-1-60 0,-3-6-81 15,3-2-472-15,-8 0 239 0,2-3 157 16</inkml:trace>
  <inkml:trace contextRef="#ctx0" brushRef="#br0" timeOffset="108979.1475">5791 5263 123 0,'-9'-13'224'0,"3"5"-10"15,-1 1-14-15,1 1-12 0,2 2-18 16,-2 2-14-16,6 2-15 0,0 0-10 0,-13 13-12 15,8-1-4-15,1 3-11 16,0 3-5-16,2 3-9 0,0 3-7 0,0 4-7 16,0-1-7-16,0 2-8 0,2 2-7 0,0-3-3 15,0 1-5-15,0-1-4 0,2-1-4 16,-2-5-5-16,0 1-10 0,2-1-14 16,-2-6-18-16,0 2-18 0,0-3-16 15,-2-2-18-15,2-1-35 0,-4-3-32 0,-1 1-34 16,1-3-25-16,0-3-475 0,0 0 225 15,-1-2 149-15</inkml:trace>
  <inkml:trace contextRef="#ctx0" brushRef="#br0" timeOffset="109361.8613">5444 5299 153 0,'-11'-13'161'0,"0"4"-2"16,1 1-4-16,-1 2-7 0,1 6-5 0,-3 2-10 15,0 6-1-15,1 1-5 0,-6 8-6 16,2 8-5-16,-1-1-11 0,0 9-4 16,4 0-4-16,3 3-10 0,4 4-3 0,0-2-8 15,6 1-7-15,6 3-8 0,0-7-5 16,6 7-5-16,7-4-6 0,3-3-3 16,4-3-5-16,6-7-3 0,-2-6-5 15,7-6-1-15,1-5-2 0,1-4-4 0,-1-4 1 16,3-6-3-16,1-4-2 0,0-6-4 15,-3-6 1-15,-5-5-3 0,-7-5-1 0,-4-6-2 16,-6-6 1-16,-6-4-3 0,-11 4-2 16,-5-6 0-16,-7 0-4 0,-5 6-2 15,-9 4 4-15,-3 5 0 0,-5 7-1 16,-6 7-3-16,-6 6-4 0,3 7 7 0,-1 7-8 16,-3 2 6-16,3 7 0 0,-1 5-7 15,5 4-23-15,8 2-28 0,7 2-32 0,8 5-32 16,6-1-43-16,7 0-44 15,4-1-493-15,6-2 238 0,7 1 158 0</inkml:trace>
  <inkml:trace contextRef="#ctx0" brushRef="#br0" timeOffset="110160.1394">8123 4913 82 0,'11'-2'78'0,"-1"4"-2"0,1 2-3 16,-5 3-2-16,0 3-1 0,-1 4-1 16,-5 4 9-16,0 5-3 0,-5 2-5 15,-3-1 3-15,0 1 6 0,-1 0-3 0,3-4 3 16,0 0-8-16,-1-4-3 0,3-3-3 16,2-2-6-16,2 0-7 0,2-2-5 15,2-7-2-15,5 2-5 0,1-5-6 0,3-6-13 16,2 0-14-16,0-4-14 0,1-5-12 15,4-3-5-15,-4-4-10 0,-3 1-1 16,0-7 4-16,-4 1 1 0,-3 0 7 16,-4 1 4-16,-4 1 3 0,-4 0 1 0,-3 2 11 15,-6 0 3-15,-2 6 4 0,-6 4 5 16,-4-1 5-16,-7 7 16 0,-7 3 8 16,1 6 11-16,-5 4 5 0,-5 9 6 15,-15 12 6-15,1 7 6 0,7 8 3 0,4 6 0 16,7 5-2-16,9 4-3 0,9 2-4 15,12-7-4-15,10-7-2 0,8-5-6 0,8 6-4 16,7-7-4-16,9 2-1 0,18 5-5 16,5-8-5-16,-1-14-1 0,1-9-1 15,1-4-5-15,-1-6-5 0,1-7-2 16,6-6 1-16,-1-7 0 0,11-12 0 0,-5-7 9 16,-8-6 1-16,-17 4 2 0,-8-7-1 15,-9 0-3-15,-7-8-4 0,-10 1-4 0,-8-3-2 16,-4 5-3-16,-20-13 0 0,-9 6-2 15,-5 8 0-15,-11 7-3 0,-4 7 0 16,-7 8-1-16,7 10-1 0,2 4-7 16,-1 3-32-16,0 4-44 0,9 4-64 0,2 4-60 15,-3 4-654-15,3 3 290 0,7-1 191 16</inkml:trace>
  <inkml:trace contextRef="#ctx0" brushRef="#br0" timeOffset="205937.1736">2330 5052 38 0,'-19'15'45'16,"-1"-2"3"-16,4 0 1 0,1-1-9 15,0-3 3-15,5 1-3 0,-1 0 3 16,3-3-4-16,-1-1 5 0,7-2 0 0,2-1 3 16,0-3 1-16,19 0 9 0,0-3-12 15,13-3 1-15,14-5 4 0,33-9 1 16,10-1-1-16,30-3-2 0,14-3 0 0,9 1 1 16,10-1-8-16,7 2-3 0,4 2 0 15,8 2 5-15,4 0-3 0,5 2-5 16,1 0-1-16,-3 2 5 0,-3 2-8 15,-4 2 4-15,-14 0 0 0,-11 1 0 0,-9 5-6 16,-30-1-2-16,-10 2-5 0,-4 3 2 16,-21 0 0-16,-13 0-4 0,-10 1-6 0,-5 2-7 15,-8-2-13-15,-2 2-25 0,-5-3-26 16,-5 6-20-16,-3-3-39 0,-6-3-339 16,-4 3 155-16,-7-1 102 0</inkml:trace>
  <inkml:trace contextRef="#ctx0" brushRef="#br0" timeOffset="217878.8778">15868 1598 18 0,'-2'-27'192'0,"4"4"-5"16,0 2-2-16,-2 2 2 0,0 5-3 0,2 0-2 15,-2 1-3-15,0 3-8 0,0 1-9 16,2 1-13-16,-2 2-10 0,0-1-14 16,0 7-9-16,0 0-1 0,0 0 3 0,7 21 0 15,-1 1-5-15,0 13-9 0,1 5-6 16,4 9-14-16,-3 3-3 0,2-2-5 16,4 24-6-16,-4-17-5 0,0-7-13 0,-1 3-2 15,-1-6-5-15,1 3-14 0,-5-8 4 16,0-4 1-16,1 0-7 0,-1-8-16 15,-4 1-6-15,2-5-7 0,0-6-16 0,0-2-11 16,0 0-14-16,-2-7-14 0,0-6-10 16,-2-5-8-16,2 0-11 0,-8-24 1 15,-1-8 0-15,-1-16 10 0,-3-31 3 0,-2-4 8 16,5-9 6-16,-2 3 5 0,4 3 8 16,2 6 11-16,2 12 5 0,6 12 8 15,0 5 2-15,2 2 5 0,4 3 2 0,8 6 3 16,2 3 1-16,6 4 0 0,5 4 3 15,1 10 2-15,4 1 8 0,0 6-2 16,-1 3 0-16,-1 8 1 0,1 1 3 0,-7 4 4 16,0 5 0-16,-5 3 5 0,-1 4 5 15,-6 6-1-15,-6 0 4 0,-4 2 2 16,-6 2 1-16,-6 3 2 0,-8 1-2 0,-12 2-5 16,-9 1-1-16,-13 6-1 0,-7-3-6 15,10-10-5-15,5-7-11 0,0-2-21 16,6-3-18-16,9-7-23 0,1-3-33 0,7-4-41 15,8-4-25-15,5-3-11 0,8-5-10 16,6-6-494-16,12-4 230 0,12-5 152 16</inkml:trace>
  <inkml:trace contextRef="#ctx0" brushRef="#br0" timeOffset="218147.8239">17318 1045 10 0,'39'-11'186'0,"-15"-2"18"16,-4 3 33-16,-6 2 14 0,-3 1-5 15,-3 1-7-15,-6 1-24 0,-2 1-18 0,0 4-18 16,-25-4-16-16,-5 8-12 0,-12 5-11 16,-27 14 0-16,-8 9-10 0,-18 19 2 15,2 9-7-15,4 12-10 0,7 11-4 16,7 2-9-16,8 7-9 0,11 3-10 0,14-2-8 16,15-15-6-16,7-2-4 0,12-1-10 15,6-14-7-15,8-6-3 0,14 12-10 0,5-4-15 16,7-8-10-16,8-6-9 0,-2-13-20 15,-3-7-18-15,6-5-20 0,-1-8-23 16,-2-6-32-16,3-3-32 0,1-5-44 16,-2-4-44-16,3-5-790 0,3-6 348 0,-4-3 229 15</inkml:trace>
  <inkml:trace contextRef="#ctx0" brushRef="#br0" timeOffset="218728.9055">18321 1249 49 0,'2'-5'196'0,"-2"-1"-12"0,0-2-3 0,0 8-8 16,-4-9-7-16,-2 3-20 0,-5 4-12 15,-1 0-10-15,-10 4-8 0,-7 6-4 16,-9 5 3-16,-13 6 0 0,-15 14 1 15,1 2 4-15,-3 6 0 0,5 3-4 0,3 1-5 16,5 3-10-16,7-2-2 0,3 1-5 16,13-9-8-16,9-1-4 0,6-5-10 0,8 1-9 15,7-3-3-15,9 2-4 0,8 1-8 16,8 1-5 0,9-1-4-16,16 6-15 0,7-6-16 0,-4-11-27 0,-9-3-33 15,3-3-41-15,-7-7-34 0,2 1-39 0,1-3-42 16,-9-4-52-16,-1 0-537 0,1-3 271 15,-2 0 178-15</inkml:trace>
  <inkml:trace contextRef="#ctx0" brushRef="#br0" timeOffset="218969.9631">18567 1849 215 0,'2'-3'240'15,"-2"3"-1"-15,4-6-3 0,-4 6-18 0,0 0-18 16,0 0-11-16,0 0-4 0,8 13-9 15,-6-2-15-15,3 5-6 0,0 0-9 16,-1 8-15-16,2 0-8 0,0-1-13 16,0 4-13-16,1 2-10 0,-1-3-7 0,-2 2-7 15,1 0-8-15,1 0-21 0,1-1-19 16,-3 0-30-16,0-5-30 0,0 1-43 16,0-3-28-16,0-3-30 0,0 0-28 0,2-2-16 15,-2 0-17-15,2-7-15 0,0-3-496 16,0-5 240-16,-6 0 159 0</inkml:trace>
  <inkml:trace contextRef="#ctx0" brushRef="#br0" timeOffset="219226.887">19327 1036 77 0,'2'-9'246'0,"2"3"-7"0,-2 2-15 16,-2 0-16-16,0 4 1 0,0 0 6 15,5 29-10-15,-1-5-8 0,2 12-8 16,1 13-11-16,1 3-8 0,4 25-11 16,2 3-13-16,-4 0-14 0,2 0-12 0,-3-2-13 15,0-5-10-15,-3-9-7 0,-2-7-19 16,2-3-12-16,-3-1-22 0,1-8-21 0,-2-6-29 16,0 1-19-16,0-10-35 0,0-1-32 15,0-4-41-15,0 1-33 0,0-7-25 16,0-1-23-16,3-3-612 0,-3-6 283 0,5-1 187 15</inkml:trace>
  <inkml:trace contextRef="#ctx0" brushRef="#br0" timeOffset="219508.9542">20563 1301 20 0,'4'-5'260'0,"-2"4"-2"16,-2 1-10-16,0 0-10 0,0 0-9 15,-15 21-8-15,-1 4-8 0,-10 7-3 16,-14 23-12-16,-5 5-12 0,-5 3-18 0,-11 13-9 16,1-2-16-16,11-9-20 0,-2-3-12 15,3 1-7-15,3-3-19 0,3-7-20 16,2-4-28-16,10-8-36 0,1-9-41 0,5-7-47 15,3-5-47-15,4 0-43 0,2-2-39 16,-1-4-36-16,2-6-555 0,4-3 275 16,-2-5 181-16</inkml:trace>
  <inkml:trace contextRef="#ctx0" brushRef="#br0" timeOffset="219721.0492">19930 1360 151 0,'10'0'219'0,"1"4"11"16,4 3 5-16,2 10-8 0,5 4-9 0,4 12-18 16,4 1-15-16,9 20-13 0,3-3-16 15,-4 4-14-15,2 0-14 0,-4 0-15 0,0-1-10 16,-2-3-12-16,-7-6-19 16,-3-6-30-16,-6-3-34 0,0-3-35 0,-4-5-43 15,4 1-49-15,-6-2-36 0,-1-8-35 16,-3 0-535-16,2-4 246 0,-3-4 163 0</inkml:trace>
  <inkml:trace contextRef="#ctx0" brushRef="#br0" timeOffset="219950.7818">20809 1091 20 0,'31'-5'189'0,"5"7"6"16,2 4 10-16,-2 5 2 0,9 10-4 0,9 17-6 15,4 9-7-15,-5 11-9 0,6 19-10 16,-17-6-12-16,-5 3-6 0,-11 1-7 16,-6 1-16-16,-5 1-10 0,-13-15-12 15,-7-5-15-15,-9 13-11 0,-6-1-15 0,-7-4-27 16,-9-5-31-16,-2-4-42 0,-8-5-48 16,5-5-56-16,3-12-53 0,0-9-635 15,5-1 281-15,-6-4 185 0</inkml:trace>
  <inkml:trace contextRef="#ctx0" brushRef="#br0" timeOffset="221240.8608">16252 2948 49 0,'0'0'158'0,"0"18"16"16,-2 1-7-16,-4 9-10 0,2 11-10 0,-2 10-8 16,0 7-12-16,-2 21-9 0,-1 2-13 15,0 3-6-15,-1-1-10 0,1 0-7 16,1-4-12-16,2-12-4 0,2-12-6 0,0-2-8 15,-1-10-3-15,0-3-7 0,3-7-3 16,0-5-7-16,0-2-2 0,2-8-3 16,-2-6-12-16,0-3 0 0,0-8-2 15,2 1-8-15,-6-25 6 0,2-4 0 0,0-7-1 16,-3-13-4-16,2-6 3 0,1-25-1 16,2 3 7-16,4-4 8 0,2-2 4 15,10 5 1-15,-2 8 5 0,5 1-2 16,6 8-2-16,3 11-6 0,-1 11-2 0,17-5-1 15,-1 9-2-15,-3 13-2 0,2 4-3 16,1 9 2-16,-1 3-4 0,-3 6 1 0,3 6 2 16,1 3-3-16,-5 7 2 0,-4 2 0 15,-3 3 1-15,-5 3 1 0,-8-1-4 16,-4 1 1-16,-8 1 2 0,-8 1 4 16,-8 3-4-16,-4 0 0 0,-12 1-9 0,-5-1-14 15,-21 6-20-15,5-10-18 0,7-3-19 16,9-7-30-16,1-2-22 0,6-2-43 0,7-7-43 15,7-1-461-15,3-3 226 0,9 0 150 16</inkml:trace>
  <inkml:trace contextRef="#ctx0" brushRef="#br0" timeOffset="221472.8342">17320 2865 85 0,'0'-2'212'0,"0"2"-9"0,0 0-3 15,-44 13-5-15,12 3-11 0,-6 6-5 0,-15 18-6 16,0 6-14-16,3 3-11 0,3 7-13 16,5 2-12-16,8 0-9 0,6 5-10 15,11-8-9-15,7-2-7 0,6 1-17 16,6 2-7-16,6-1-7 0,7 15-4 0,12-5-15 16,4-9-29-16,8-6-44 0,3-6-45 15,2-12-51-15,-3-8-45 0,3-9-49 16,-3-8-470-16,3-6 237 0,0-4 155 0</inkml:trace>
  <inkml:trace contextRef="#ctx0" brushRef="#br0" timeOffset="221700.7388">18559 3138 190 0,'0'0'208'0,"-22"10"3"0,3 5-3 0,-7 1-9 15,-7 9-10-15,-5 3-12 0,-15 13-11 16,-4-1-14-16,2 4-15 0,-2-1-14 0,-3-1-11 16,5 2-11-16,-2 2-10 0,7-5-11 15,-2-1-18-15,3 0-25 0,12-11-30 16,5-4-42-16,6-6-35 0,6 0-35 0,0-4-30 16,4-2-30-16,1-4-495 0,0-6 224 15,4 0 149-15</inkml:trace>
  <inkml:trace contextRef="#ctx0" brushRef="#br0" timeOffset="221912.3425">17763 3255 41 0,'6'-2'154'0,"-6"2"0"16,21 8 1-16,-4 2-10 0,2 3-3 0,5 8-5 15,5 8-14-15,3 3-6 16,8 14-7-16,0 3-10 0,-2 3-5 0,-1 1-31 15,1 0-5-15,-5 1-6 0,3-4-7 16,-8-3-3-16,-5-11-19 0,1-2-29 0,-2 0-34 16,-2-7-30-16,-2-2-26 0,2-5-28 15,-1-3-364-15,-3-4 166 0,2-7 109 16</inkml:trace>
  <inkml:trace contextRef="#ctx0" brushRef="#br0" timeOffset="222146.8328">19177 2977 37 0,'2'-1'176'0,"-2"1"8"0,0 0-8 0,2 28-3 16,-4-4-8-16,0 9-3 0,2 8-11 16,2 5-11-16,-2 10-11 0,0 5-13 15,4 19-9-15,-2 2-11 0,0-2-12 16,0-11-5-16,0-13-7 0,0 4-9 0,-2-6-11 15,2-8-11-15,-2-1-30 0,2-5-32 16,-2-8-29-16,2-2-34 0,3-2-37 0,-3-4-27 16,5-9-461-16,1-2 207 0,0-7 137 15</inkml:trace>
  <inkml:trace contextRef="#ctx0" brushRef="#br0" timeOffset="222405.6595">20086 3238 13 0,'-2'-17'239'16,"-4"6"-4"-16,-4 1-16 0,-3 5-20 0,-4 1-10 15,-4 5-13-15,-7 5-7 0,-10 6-9 16,-2 5-6-16,-3 4-7 0,6 4-9 16,-1 4-8-16,4 4-7 0,8 1-12 15,1-1-12-15,3 5-7 0,10-4-18 16,4 2-5-16,5 2-5 0,3 2-7 0,9-3-8 15,3 5-14-15,8-4-23 0,3-4-29 16,0-2-36-16,4-2-45 0,5-4-47 0,0-9-30 16,0-5-40-16,-3-7-550 0,5-1 260 15,-2-6 171-15</inkml:trace>
  <inkml:trace contextRef="#ctx0" brushRef="#br0" timeOffset="222598.9309">20468 3592 25 0,'0'0'175'0,"0"0"14"0,0 12 12 0,-5-3 0 16,-1 5-3-16,0 5-8 0,0 3-15 0,-1 5-15 15,0 5-14-15,1 1-11 0,0 3-17 16,0-1-9-16,0 1-11 0,1-2-14 16,0-1-20-16,1-4-30 0,2-3-33 15,-2-1-42-15,2-7-35 0,0 2-38 16,2-7-43-16,-2-4-495 0,2-5 222 0,0-4 146 15</inkml:trace>
  <inkml:trace contextRef="#ctx0" brushRef="#br0" timeOffset="222826.7562">20712 2832 155 0,'22'8'187'16,"4"5"1"-16,1 8-2 0,19 21-4 0,3 8-5 15,-5 9-8-15,-1 5-4 0,-3 10-9 16,-6 0-16-16,-6 3-1 0,-5 4-14 16,-10 0-13-16,-6-3-11 0,-9-9-10 15,-12 3-9-15,-5-4-3 0,-8-8-12 0,-2-5-17 16,-8-5-34-16,3-12-43 0,6-9-45 16,4-5-54-16,0-1-45 0,-1-6-568 0,3-3 252 15,-2-3 165-15</inkml:trace>
  <inkml:trace contextRef="#ctx0" brushRef="#br0" timeOffset="227257.8688">22411 3257 192 0,'4'-4'199'0,"-2"1"-16"16,-2 3-12-16,4-4-18 0,-4 4-12 16,0 0-3-16,-10 19-4 0,-3 0-5 0,-4 6-6 15,-10 10-9-15,-11 10-8 0,-7 4-2 16,1-1-9-16,-1 4-9 0,-3-2-5 16,-1-1-11-16,3 0-5 0,-3-1-11 0,1-3 0 15,2-3-11-15,11-10-14 0,3-3-24 16,6-8-21-16,1 0-26 0,-1-4-23 15,6-4-28-15,2-3-23 0,2-3-29 0,-1-2-21 16,1-5-455-16,2-5 211 0,0-3 139 16</inkml:trace>
  <inkml:trace contextRef="#ctx0" brushRef="#br0" timeOffset="227504.3533">21649 3263 108 0,'4'-11'158'0,"-2"3"-3"0,2 2-13 15,0 2-2-15,3 4 0 0,-7 0 2 16,23 12 3-16,-4 1-4 0,5 8-9 16,3 9-2-16,3 5-4 0,8 12-10 0,-4 7-10 15,-3-1-9-15,1 2-9 0,-4 4-9 16,1-1-7-16,-7-9-6 0,-4-5-8 16,0 2-5-16,-4-3-6 0,1-1-9 15,-4-8-16-15,-1 0-19 0,1-5-21 0,-5-4-27 16,2-2-25-16,-1-4-26 0,0-1-32 15,-1-3-20-15,0-4-35 0,-2-1-435 0,0-5 210 16,-2-3 139-16</inkml:trace>
  <inkml:trace contextRef="#ctx0" brushRef="#br0" timeOffset="231042.6739">17614 6203 133 0,'0'-5'149'0,"0"5"-7"0,-2-6-5 16,2 6-9-16,0-6-7 0,0 6-7 15,0-5-12-15,0 5-11 0,0 0-4 16,0 0-5-16,0 0-1 0,-2-5-5 16,2 5-2-16,0 0 2 0,0 0-2 0,0 0 4 15,2 24 0-15,0-7 1 0,-2 5 0 16,0 6-1-16,0 5-5 0,0 5-5 0,0 3-2 16,-2 5-9-16,-2 6-4 15,0-1-5-15,-1 2-5 0,1 1-2 0,-4-3-8 16,2 1-1-16,0-4-5 0,-2 1-2 15,0-11-6-15,2 2-9 0,0-4-18 0,0-3-17 16,1-6-26-16,-1-2-28 0,1 0-20 16,1-7-24-16,0-1-18 0,2-4-15 0,-2-1-17 15,-1-4-439-15,1-3 208 0,0-5 137 16</inkml:trace>
  <inkml:trace contextRef="#ctx0" brushRef="#br0" timeOffset="231332.0455">17530 6345 25 0,'17'-27'91'16,"-1"6"0"-16,0 5-2 0,2 2 2 0,1 3-5 15,5 2 0-15,4 1 2 0,1 4-3 16,3 4-1-16,0 6-2 0,-1 0-6 0,5 3 1 16,-2 6-1-16,0 0 3 0,-7 4 1 15,1 0 4-15,-6 4 12 0,-10-4 3 16,0 1 5-16,-5 4-2 0,-7-3 4 15,-5 4-4-15,-5-2-2 0,-4 1-4 0,-8-1-8 16,-6 0-8-16,1-2-9 0,-5-2-5 16,2-2-5-16,-1-1-6 0,1-4-7 15,5-4-7-15,2-2-15 0,4 0-26 0,1-6-31 16,6 0-30-16,6-4-30 0,2 1-22 16,4 3-22-16,10-12-18 0,2 6-21 15,10-4-491-15,5 0 227 0,9-2 149 0</inkml:trace>
  <inkml:trace contextRef="#ctx0" brushRef="#br0" timeOffset="231683.9478">19096 6053 179 0,'-2'-9'185'0,"-4"6"-5"0,-2 1-10 15,-6-1 2-15,-5 8-4 0,-8 1-8 0,-10 8-3 16,-7 9 2-16,-17 11-3 0,-6 11-3 16,-12 11-2-16,3 6 0 0,1 6-8 15,8 6-2-15,3 5-6 0,18-13-9 0,7 1-9 16,12 3-12-16,12 3-4 0,13-13-7 16,9-8-8-16,8-2-5 0,15 7-7 0,5-7-9 15,14-9-7-15,4-7-5 0,8-7-7 16,-2-10-13-16,-5-5-4 0,0-6-10 15,-5-4-1-15,-2 1-10 0,-1-6-12 0,-4 2-7 16,-1-2-6-16,-9 0-15 0,-3-2-13 16,-3 3-18-16,-6-4-26 0,0 3-25 15,-6-1-25-15,-1 2-24 0,-4-2-30 0,-1 2-31 16,-2-4-653-16,-1 3 298 16,-1-1 197-16</inkml:trace>
  <inkml:trace contextRef="#ctx0" brushRef="#br0" timeOffset="232043.6876">20116 6247 115 0,'-8'-12'220'16,"-2"2"10"-16,-4 2-6 0,0 5-1 16,-7 0-4-16,-1 6-9 0,-8 2-8 0,-1 10-7 15,-9 4-8-15,-2 7-11 0,-9 13-1 16,0 6-15-16,7 2-12 0,6 4-9 16,8-7-14-16,9-6-15 0,6 3-7 0,4-6-12 15,9 2-8-15,2-7-5 0,6 5-6 16,9-5-21-16,4-2-7 0,6 2-15 15,7-4-19-15,0-7-21 0,0-4-23 0,3-2-28 16,0-1-30-16,-5-6-28 0,-1-3-31 16,0 1-29-16,-1-2-17 0,-3-2-21 0,-1-2-11 15,-3-3-562-15,0-1 269 0,2 2 177 16</inkml:trace>
  <inkml:trace contextRef="#ctx0" brushRef="#br0" timeOffset="232291.9115">20522 6611 145 0,'2'-5'264'0,"-2"5"6"15,0-6 3-15,0 6-4 0,0 0-6 0,0 0-12 16,0 0-21-16,0 22-10 0,0-13-12 16,0 4-18-16,3 4-19 0,-1 1-12 15,0 0-15-15,1 2-14 0,-1-1-19 16,2 4-2-16,2 0-13 0,-2-2-10 0,-2-2-8 15,5 0-14-15,-5-1-4 0,2 0-31 16,0-3-13-16,0 2-32 0,1-5-22 16,-3-1-40-16,2-1-46 0,-2-3-47 0,1 1-45 15,1-4-34-15,-2-2-751 0,-2-2 340 16,0 0 225-16</inkml:trace>
  <inkml:trace contextRef="#ctx0" brushRef="#br0" timeOffset="232572.7793">21130 5828 203 0,'10'-11'272'0,"2"8"16"0,-4 5 4 16,0 7 3-16,-1 7-7 0,-1 6-9 15,0 7-9-15,-2 11-17 0,3 12-19 0,-3 0-12 16,3 4-19-16,-1 22-21 0,0 0-17 15,-2 0-15-15,2-12-20 0,-4-5-7 16,4-5-14-16,-2 3-17 0,-4-4-8 0,2 1-20 16,-2-11-26-16,0-1-27 0,2-2-24 15,-2-2-19-15,2-9-32 0,-2-1-28 0,0-3-29 16,0-6-33-16,-2-4-48 0,4-1-46 16,-2-4-29-16,0-3-758 0,2-5 351 15,0-2 233-15</inkml:trace>
  <inkml:trace contextRef="#ctx0" brushRef="#br0" timeOffset="232879.6749">22445 6069 189 0,'0'0'241'0,"0"0"3"16,0 0 3-16,0 0-6 0,-11 21-14 15,2-4-10-15,-3 6-13 0,-3 7-15 16,-4 7-16-16,-4 2-13 0,-1 4-15 0,-9 14-17 16,-1-1-8-16,0 0-21 0,0-2-10 15,5-11-15-15,3-7-22 0,0 0-24 16,1 0-28-16,2-8-30 0,4-4-40 0,-3-1-35 15,6-4-44-15,-1-2-39 0,2-3-35 16,0-6-560-16,1-2 266 0,0-4 176 16</inkml:trace>
  <inkml:trace contextRef="#ctx0" brushRef="#br0" timeOffset="233109.1205">21924 6364 78 0,'6'-7'192'0,"-2"3"13"0,4 0 16 15,-8 4 6-15,18 6-6 0,-8 3-11 0,3 3-10 16,2 4-14-16,2 3-15 0,2 6-14 16,2 2-15-16,3 6-15 0,3 1-12 15,-3-1-11-15,0 1-12 0,4 0-6 0,-3-2-11 16,-1 2-8-16,2-3-15 0,-6-4-22 16,-1-3-20-16,1 0-18 0,0-5-31 15,-6 0-29-15,2-4-28 0,-3 1-28 0,0-6-29 16,-1 2-22-16,-1-4-24 0,-1-3-518 15,-1 1 244-15,4-4 161 0</inkml:trace>
  <inkml:trace contextRef="#ctx0" brushRef="#br0" timeOffset="233293.9587">22772 6745 9 0,'9'-2'191'15,"-9"2"2"-15,13 6 3 0,-7-2-1 16,1 4-3-16,-1 3-16 0,-2 2-13 0,0 0-14 15,3 2-14-15,-3 3-16 0,1 1-14 16,-1 0-13-16,-2-2-21 0,2 3-28 16,-2-2-29-16,0 1-38 0,0 1-34 15,0-4-43-15,0 2-33 0,0-4-453 0,0 0 199 16,0-4 132-16</inkml:trace>
  <inkml:trace contextRef="#ctx0" brushRef="#br0" timeOffset="233478.2449">23228 6897 89 0,'13'-1'197'16,"-3"1"-2"-16,0 4 0 0,0-1-7 15,-2 3-13-15,2 3-14 0,-4 3-15 16,-1 0-15-16,-3 3-17 0,-2 0-15 16,-5 2-22-16,-1 0-27 0,-2 5-33 0,-4-6-34 15,-2 6-34-15,-2-7-28 0,-4 0-35 16,1-5-35-16,1-1-336 0,0-5 165 0,0-4 109 15</inkml:trace>
  <inkml:trace contextRef="#ctx0" brushRef="#br0" timeOffset="233905.8736">23823 6151 100 0,'6'8'228'0,"-2"5"-12"0,-6 1 7 16,0 6 2-16,-4 3-7 0,-1 4-16 16,-3 5-21-16,-3 4-17 0,-2 4-17 15,-1 2-17-15,-2 0-21 0,-1 0-27 0,2 0-31 16,-2-6-25-16,3-4-28 0,0-3-22 16,0-2-31-16,3-6-26 0,0-4-11 15,2-4-22-15,1-2 1 0,0-5-6 16,-2-2 7-16,4-4 3 0,0-1 10 15,0-5 12-15,1-6 15 0,-2-1 12 0,3-2 10 16,0-5 14-16,2-2 18 0,-1-1 18 16,5-1 12-16,-2 5 9 0,4-1 14 0,0 1 4 15,1 0 18-15,1 6 4 0,0-1 12 16,2 3 13-16,3 3 6 0,-2 5 1 16,3 3-1-16,-2 1-1 0,2 7-6 0,4 1-5 15,-2 4-5-15,-1 5-11 0,2 3-6 16,-1 0-8-16,3 3-4 0,-5-1-11 0,6 7-9 15,-6-3-18-15,-2-2-19 0,1 0-26 16,-3 0-28-16,-1-2-33 0,1 0-19 16,-2-7-29-16,1 2-32 0,-1-5-396 15,0 2 195-15,-2-5 129 0</inkml:trace>
  <inkml:trace contextRef="#ctx0" brushRef="#br0" timeOffset="234158.7542">24064 6598 118 0,'9'-6'200'0,"1"0"-3"0,-2 4-5 0,1-1-12 15,-3 3-9-15,-6 0-10 0,17 4-10 16,-11 0-10-16,-1 4-10 0,-1 1-7 0,-2 2-11 16,-2 3-6-16,0 3-7 0,0-2-10 15,-2 1-8-15,2 1-4 0,2-2-6 16,0 1-8-16,4-4-5 0,3 0-6 0,4-4-9 15,1-3-18-15,6-1-29 0,1-2-34 16,2-4-37-16,6-2-46 0,1-1-42 16,2-7-31-16,-5-3-510 0,1-2 239 0,-2-6 158 15</inkml:trace>
  <inkml:trace contextRef="#ctx0" brushRef="#br0" timeOffset="234366.4549">24584 5641 70 0,'18'-6'170'16,"0"7"15"-16,4 5 13 0,3 6 9 0,7 15 4 16,12 16-7-16,-1 11-9 0,-7 9-6 15,-3 7-19-15,-5 4-6 0,-12 2-18 16,-6 1-9-16,-12-11-12 0,-14 12-15 0,-9-1-8 16,-13-7-10-16,-15 14-10 0,-9-8-6 15,-3-4-22-15,-5-6-31 0,11-15-42 0,-5-7-48 16,-1 0-58-16,1-7-55 15,-1-2-677-15,-6-5 291 0,-2-3 193 0</inkml:trace>
  <inkml:trace contextRef="#ctx0" brushRef="#br0" timeOffset="237716.8252">26141 3446 1 0,'0'0'160'0,"0"13"8"15,6 1-11-15,2 6-9 0,3 10-9 0,1 7 3 16,4 9-10-16,6 19-8 0,-2 3-10 16,1 3-6-16,-4-4-7 0,2 1-10 0,-5-10-7 15,0-9-12-15,-6-2-6 0,0-7-8 16,-2-3-2-16,1-3-2 0,-1-6-9 15,-1-3-2-15,-3-2 3 0,2-6 9 16,-2-3-1-16,-4-7-2 0,0-7-7 16,2 0-6-16,-13-25-5 0,0-3-2 0,1-16-5 15,-8-26-2-15,4-5-5 0,1-9-1 16,4-1-1-16,5-5-5 0,6 2-4 16,4 3 1-16,2 2-3 0,7 8-2 0,-2 15-3 15,1 13 1-15,4 3-3 0,2 5 1 16,1 11-1-16,3 2-2 0,0 7 4 0,4 2-5 15,-4 7 6-15,-1 6-1 0,-1 2-2 16,2 4 2-16,-6 6 1 0,2 2 1 16,-4 5 0-16,-5 4 0 0,-5 0 2 15,-8 6 0-15,-9 2 0 0,-8 9-5 0,-21 9-5 16,-9-1-8-16,-6-6-13 0,0-1-16 16,-3-1-18-16,9-11-29 0,11-7-22 15,9-1-27-15,5-2-33 0,3-3-501 16,4-3 229-16,8-3 150 0</inkml:trace>
  <inkml:trace contextRef="#ctx0" brushRef="#br0" timeOffset="238078.1172">27468 2973 88 0,'-7'-3'176'16,"-2"2"-17"-16,-3 2-6 0,-2 6-7 16,-12 10 4-16,-8 10 1 0,-11 17 3 0,-6 7-3 15,5 4-5-15,-1 5-9 0,5 3-7 16,2 2-10-16,6 1-11 0,9 2-7 15,3-1-13-15,10-10-8 0,6-6-6 0,8-5-9 16,6 4-4-16,2-2-8 0,8-4-4 16,5-2-4-16,4-6-8 0,3-4-3 15,3-3-5-15,2-7-5 0,-1-7-16 16,2-3-43-16,-3-4-42 0,1-8-38 0,2-2-36 16,0-4-33-16,3-7-34 0,-8-4-449 15,7-6 226-15,-6-5 150 0</inkml:trace>
  <inkml:trace contextRef="#ctx0" brushRef="#br0" timeOffset="238333.0033">27945 3289 83 0,'0'0'186'0,"2"-5"-15"15,-2 5-16-15,0 0-15 0,0 0 15 0,4 15 5 16,-2-4-7-16,-2 6-3 0,0 4-7 15,2 1-6-15,0 4-11 0,0 5-8 16,0 1-10-16,0 1-9 0,0 4-8 0,0 4-8 16,2-1-8-16,0 0-6 0,1-2-7 15,-1 1-8-15,0-2-5 0,3 0-14 16,-3-9-31-16,-2 0-31 0,0-1-29 0,2-2-27 16,-2-6-28-16,1-1-28 0,-1 0-31 15,0-3-517-15,0-3 233 0,2-5 155 16</inkml:trace>
  <inkml:trace contextRef="#ctx0" brushRef="#br0" timeOffset="238760.9906">28026 3274 92 0,'-6'-5'213'0,"-2"-1"-8"16,1 2-11-16,1 0-18 0,-3 2-17 15,9 2-12-15,-27 8 1 0,7 2-12 0,-4 1-2 16,-4 9-6-16,-9 7-4 0,2 3-9 16,-1 0-8-16,0 0-5 0,-6 18-15 15,5-13 1-15,11 1-11 0,-2-3-7 0,6 2-12 16,5-4-1-16,5-3-10 0,2 2-2 16,7-5-6-16,3 1-4 0,7-1-2 15,5-1-4-15,9 0-2 0,5-3-5 0,4-2-4 16,-1-4-16-16,1-1-27 0,2-3-29 15,-1-5-34-15,-1 0-37 0,2-3-33 16,-3-3-54-16,1-1-554 0,2-3 260 0,-8-2 172 16</inkml:trace>
  <inkml:trace contextRef="#ctx0" brushRef="#br0" timeOffset="239178.6953">28042 3792 11 0,'0'0'198'0,"0"-4"-3"0,0 4-2 15,0 0-11-15,0 0-14 0,-3-6-15 16,3 6-14-16,0 0-17 0,0 0-9 16,0 0-1-16,-3 14 12 0,3 0 2 0,0 3-5 15,0 2-9-15,0 8-7 0,0 1-8 16,0 0-7-16,0 6-10 0,3-2-6 15,0 0-9-15,-1 6-4 0,2-2-9 0,-2-3-7 16,0-3-1-16,2-2-8 0,0 1-26 16,0-4-29-16,-2-2-38 0,0-4-34 15,3 0-33-15,-3-2-30 0,2-3-21 0,-2-4-31 16,3-4-475-16,3-3 231 0,-2-3 153 16</inkml:trace>
  <inkml:trace contextRef="#ctx0" brushRef="#br0" timeOffset="239438.9292">28886 3063 4 0,'0'0'191'0,"8"17"16"0,-4-3-3 15,0 8-14-15,1 7-9 0,-1 10-8 16,0 4-15-16,0 10-17 0,1 8-11 15,1 19-9-15,1 0-13 0,-5 3-9 16,2-6-9-16,-2-11-9 0,0-5-7 0,0-3-10 16,0-3-5-16,2-2-10 0,-4-9-21 15,2 0-27-15,-2-4-28 0,2-4-32 0,0-6-31 16,0-2-31-16,2-3-33 0,-2-7-493 16,2-2 220-16,-2-5 145 0</inkml:trace>
  <inkml:trace contextRef="#ctx0" brushRef="#br0" timeOffset="239695.5787">29862 3402 144 0,'-30'11'192'0,"13"3"-11"0,-7 7-8 16,-7 5-12-16,-3 7-17 0,-10 14-14 0,-1 3-11 16,1-1-11-16,-1 5-10 0,3-1-16 15,2-1-10-15,2-5-33 0,5-7-34 16,9-5-29-16,2-9-35 0,1-1-31 16,2-4-27-16,0-6-345 0,1-4 157 0,2-5 104 15</inkml:trace>
  <inkml:trace contextRef="#ctx0" brushRef="#br0" timeOffset="239878.9519">29250 3640 58 0,'16'13'110'0,"0"5"-6"16,4 4-4-16,6 8-6 0,1 6-6 15,-1-3 1-15,2 6-16 0,-3 1-8 16,1-2-4-16,-4-1-6 0,2 2-15 15,-1-3-31-15,-4-5-38 0,-2-5-44 0,3-5-214 16,-4-2 97-16,-1-8 65 0</inkml:trace>
  <inkml:trace contextRef="#ctx0" brushRef="#br0" timeOffset="240051.0728">30031 4063 144 0,'0'17'154'0,"0"4"-10"16,-2 4-15-16,2 3-14 0,-2 0-9 16,-3 1-15-16,3 0-4 0,0 0-26 0,2 0-26 15,-2-3-39-15,0-4-31 0,2-1-46 16,0-3-241-16,0 0 109 0,2-7 73 0</inkml:trace>
  <inkml:trace contextRef="#ctx0" brushRef="#br0" timeOffset="240288.3583">30294 3379 25 0,'20'10'122'16,"6"7"0"-16,-1 4-8 0,5 11 5 15,6 22 5-15,-5 4-8 0,-3 5-8 16,-4 5-3-16,-10 6-8 0,-8-12-1 0,-3-2-14 15,-8-4-7-15,-7 19-6 0,-4-5-6 16,-4-5-7-16,-2-13-6 0,1-11-8 16,0-3-31-16,4-5-33 0,1-4-53 15,2-8-62-15,2-3-327 0,1-4 158 0,7-7 104 16</inkml:trace>
  <inkml:trace contextRef="#ctx0" brushRef="#br0" timeOffset="240438.6965">30958 4074 94 0,'4'-3'205'15,"0"-1"-18"-15,1 0-23 0,-5 4-20 16,8-6-43-16,-6 5-83 0,-2 1-108 0,6-4-190 16,-6 4 95-16,0 0 63 0</inkml:trace>
  <inkml:trace contextRef="#ctx0" brushRef="#br0" timeOffset="240988.0412">28505 5417 131 0,'-7'-6'203'0,"3"4"-9"0,0-1-10 16,4 3-5-16,-2 11-6 16,2 1-13-16,0 6-8 0,4 6-18 0,-2 4-8 15,2 7-15-15,3 3-10 0,-1 1-12 0,-2 4-8 16,2 6-4-16,-1 1-10 0,-3 1-5 15,0 2-9-15,-4-1-17 0,0-8-26 16,-3-5-10-16,1-2-11 0,0-6-3 0,0-9-9 16,0-7-25-16,-3-5-13 0,1-6 5 15,-4-8 5-15,-2-7 4 0,-2-7 0 16,2-12 9-16,-6-12-1 0,-3-21 1 0,9-11 5 16,1-6 8-16,4-2 14 0,9-3 4 15,7 2 6-15,4 5 4 0,8 6 2 16,11 6-1-16,10 6-1 0,7 8 0 0,8 5-3 15,5 13 3-15,1 7-1 0,-6 12 4 16,-6 7 0-16,-6 6 2 0,-4 8-5 16,-1 3 8-16,1 11 7 0,-3 5-2 15,-8 3 8-15,-9 7 3 0,-8-1-1 0,-9 2 1 16,-8 2 1-16,-7 4-4 0,-8-1 0 16,-9-2-5-16,1-1 0 0,-3-4-4 15,0-3-9-15,8-8-22 0,-2-1-28 0,7-4-31 16,5-4-40-16,3-3-34 0,4-5-20 15,5-5-353-15,0-1 177 0,22-4 117 16</inkml:trace>
  <inkml:trace contextRef="#ctx0" brushRef="#br0" timeOffset="241196.8339">29577 5234 125 0,'0'0'203'0,"0"0"5"0,-29 7 2 16,8 6-1-16,-8 4-10 0,-9 8 2 15,-13 18-12-15,-3 4-13 0,4 3-19 16,1 8-16-16,2-1-15 0,9 2-12 0,9 0-13 16,10-8-7-16,10-5-9 0,7-3-15 15,4-2-6-15,9-3-33 0,3 4-29 0,8-6-37 16,1-2-36-16,7-3-45 0,4-6-38 16,2-3-42-16,0-6-530 0,5-1 247 15,-2-9 163-15</inkml:trace>
  <inkml:trace contextRef="#ctx0" brushRef="#br0" timeOffset="241445.7468">30137 5585 87 0,'-30'0'212'0,"3"4"-8"0,-1 5-12 0,3 3-12 16,-1 3-14-16,0 4-15 0,6 2-14 15,0 4-14-15,3 0-14 0,5 3-10 16,6-4-9-16,2 4-10 0,6 0-4 0,2-1-10 16,6 4-6-16,5-3-7 0,4 1-7 15,2-4-18-15,3-2-32 0,1 0-32 16,0-4-34-16,3-3-33 0,-1-3-15 0,-3-1-22 16,-1-4-434-16,1-1 195 0,-6-1 129 15</inkml:trace>
  <inkml:trace contextRef="#ctx0" brushRef="#br0" timeOffset="241653.2583">30547 5951 123 0,'2'-4'204'16,"-2"4"-2"-16,4-4-8 0,-4 4-9 0,0 0-8 16,0 0-1-16,0 0-11 0,9 20-7 15,-7-10-14-15,-2 3-13 0,5 5-10 0,-5 0-13 16,2 2-9-16,0 1-12 0,2 0-7 15,-2 2-10-15,2 2-12 0,-2-4-33 16,0-1-37-16,0 1-39 0,0-1-35 16,0 0-35-16,0-1-47 0,4-6-536 0,-2 2 239 15,0-4 159-15</inkml:trace>
  <inkml:trace contextRef="#ctx0" brushRef="#br0" timeOffset="241932.8221">31233 5185 41 0,'4'1'236'16,"2"8"17"-16,1 6 0 0,1 10-5 15,3 11-16-15,2 10-20 0,-1 7-20 16,2 19-18-16,0 3-16 0,1 0-12 0,-2 4-15 15,1-1-12-15,-3 2-13 0,1-4-8 16,2 0-12-16,-6-15-12 0,0-6-26 16,0-5-29-16,1 0-27 0,-2-8-32 15,-1-4-30-15,-2-4-30 0,2-6-34 0,1-1-36 16,-3-2-33-16,-2-7-512 0,6-4 243 16,-3-3 161-16</inkml:trace>
  <inkml:trace contextRef="#ctx0" brushRef="#br0" timeOffset="242344.9309">32427 5507 27 0,'4'-4'211'0,"-4"4"-14"0,4-4-19 16,-4 4-18-16,0 0-18 0,6-1-15 0,-6 1-9 16,11 7-12-16,-6 1-10 0,1-1-6 15,2 3-11-15,-1-1-3 0,-1 3-7 0,-2-2-7 16,2 2-5-16,1 1-6 0,-3 1-3 16,1-4-6-16,-1 2-5 0,-2-3 0 15,0 2 0-15,0-1 0 0,0-1-1 16,-2-1 2-16,-2 0 1 0,-2-3-6 0,0 3-3 15,-5-2-1-15,-2-3-2 0,-1 1-5 16,-5 2-4-16,-3 0 2 0,-4 1-4 16,-8 3-1-16,-9 3 0 0,-5 2-2 15,-22 10-1-15,-4 1-4 0,2 5 0 0,3 0-2 16,1-1-7-16,5 3-12 0,2-3-18 16,14-7-23-16,9-3-19 0,6-4-20 0,4 0-33 15,8-3-21-15,3-6-20 0,4 3-433 16,1-4 204-16,5-2 134 0</inkml:trace>
  <inkml:trace contextRef="#ctx0" brushRef="#br0" timeOffset="242515.94">31959 5806 13 0,'9'5'137'0,"1"7"-5"15,-1 1-12-15,1 5-7 0,0 1-8 16,2 4-11-16,-4 1-7 0,2 1-10 15,-1 0-7-15,2 2-13 0,-3 1-17 0,0 0-25 16,1-3-32-16,-3 0-37 0,-2-2-283 16,0-4 115-16,3-1 75 0</inkml:trace>
  <inkml:trace contextRef="#ctx0" brushRef="#br0" timeOffset="242759.1379">32461 6102 114 0,'8'5'144'0,"-2"1"-9"0,-1 3-9 0,-1 1 3 16,0 0-5-16,-2 3-8 16,2-1 16-16,1 2-11 0,-3 2-13 0,2-4-6 15,3 1-10-15,-1 0-9 0,0-1-9 0,2-3-7 16,4 1-10-16,0-3-24 0,1-3-31 15,1 0-38-15,-1-3-32 0,2-2-36 0,-1-1-28 16,2-4-351-16,-2-4 164 0,-1 0 109 16</inkml:trace>
  <inkml:trace contextRef="#ctx0" brushRef="#br0" timeOffset="242934.2404">32890 5559 15 0,'9'-8'75'16,"-3"4"12"-16,1 6 9 0,-7-2 6 15,16 15-6-15,-8 0 5 0,0 3-5 0,-2 5-3 16,0 1-10-16,-4 3-3 0,0 4-10 16,-4-1-3-16,0 5-8 0,-6 2-5 15,-4 0-14-15,0-3-26 0,-7 6-31 0,-2-4-37 16,-2-2-33-16,-5-2-277 0,-2-5 123 16,-1-2 82-16</inkml:trace>
  <inkml:trace contextRef="#ctx0" brushRef="#br0" timeOffset="243311.614">31676 5536 203 0,'2'-6'195'16,"0"0"-7"-16,2 2-4 0,2 2 3 15,0 1-5-15,8 4-1 0,-2 5 2 16,5 3-2-16,2 4-8 0,4 9-2 0,1 1-1 16,3 8-13-16,0 4-11 0,1 1-16 15,8 14-8-15,-6-6-18 0,-5-7-11 16,0 1-9-16,7 17-5 0,-6-13-8 0,-5-5-6 15,2-4-2-15,-2-1-8 0,-1-5-3 16,-6-2-11-16,-1-4-6 0,-1-2-28 16,-1-2-27-16,-2-4-28 0,-3-2-25 0,0-1-25 15,-2-2-27-15,2-1-38 0,-3-3-30 16,2-3-17-16,-3-1-18 0,-2-2-569 16,0 0 271-16,0 0 178 0</inkml:trace>
  <inkml:trace contextRef="#ctx0" brushRef="#br0" timeOffset="243673.8503">32316 5307 22 0,'8'-5'183'16,"-2"-1"-9"-16,-2 0-6 0,0 2-5 0,-2-1-3 15,2 1-6-15,-2 0-5 0,-2 4-7 16,4-6-7-16,-4 6-14 0,0 0 5 16,0 0 11-16,-10 19 3 0,2 0-3 15,-8 10-4-15,-4 7 1 0,-8 22-8 0,-5 0-5 16,-1 1-5-16,-5 2-10 0,1 0-3 16,-2 0-16-16,-1-3-2 0,-1 3-6 0,2-3-4 15,-1 1-14-15,2-3-6 0,-1-7 4 16,10-9-9-16,2-7-4 0,1-2-8 15,5-4-4-15,2-2-21 0,2 0-18 16,4-8-27-16,1 0-21 0,0 1-26 0,3-7-23 16,1 0-28-16,-1-3-43 0,4-2-32 15,2-2-19-15,-2-4-23 0,6 0-563 0,0 0 275 16,-2-12 182-16</inkml:trace>
  <inkml:trace contextRef="#ctx0" brushRef="#br0" timeOffset="244132.466">32611 5302 16 0,'8'5'250'0,"4"2"-11"0,0 9-4 16,4 2-12-16,6 7-11 0,5 8-8 16,3 3-15-16,8 18-6 0,0 1-14 15,-4 0-15-15,0 2-3 0,-8-7-3 16,-10-9-20-16,0 5-11 0,-6-2-10 0,-8-4-10 16,-2 0-9-16,-4 2-10 0,-2-4-8 15,-8 5-8-15,0-4-4 0,-6-1-3 0,-1 1-26 16,-2-8-22-16,0 3-27 0,-1-9-30 15,1-1-42-15,0-1-46 0,-2-2-48 16,1-4-33-16,-3-2-653 0,-1-2 296 16,2-1 196-16</inkml:trace>
  <inkml:trace contextRef="#ctx0" brushRef="#br0" timeOffset="244808.854">32403 6143 64 0,'4'-4'159'0,"-4"4"-7"0,5-5-2 15,-5 5 2-15,3-4 2 0,-3 4-7 0,4-6 0 16,-4 6-10-16,2-3-4 0,-2 3-8 15,2-6-11-15,-2 6-11 0,0 0-7 16,0-8-6-16,0 8-6 0,0 0-5 16,2-5-4-16,-2 5-3 0,2-6-6 0,-2 6-8 15,2-6-4-15,2 2-5 0,-2 0-7 16,2 0-3-16,0 1-5 0,3-1-5 0,0 0-2 16,-1 0-2-16,0 2-1 0,-6 2-6 15,13-4-1-15,-5 4-2 0,-8 0-3 16,13 3 3-16,-8 0-3 0,1 3 0 15,-4 3 1-15,-2 1 0 0,0 4-2 0,-2-3 0 16,2 2-1-16,0 0 4 0,2 1-5 16,2-3-1-16,6 1 0 0,4-4-1 15,6-3-9-15,10-3-44 0,3-2-52 16,12-5-58-16,9-5-67 0,-6-2-580 0,1-5 273 16,-7-2 180-16</inkml:trace>
  <inkml:trace contextRef="#ctx0" brushRef="#br0" timeOffset="258795.7662">5509 9384 136 0,'0'-10'165'0,"0"3"-8"0,-2-1-2 0,2 2-2 15,-2 0-4-15,0 3-4 0,2 3-5 16,-4-4-5-16,4 4 1 0,0 0-3 15,-17 17-3-15,4 2-4 0,-2 6-5 0,-4 5-2 16,-2 8-3-16,-13 18-3 0,1 5-3 16,-2 0-9-16,-1 2 1 0,0 3-13 15,2 1 0-15,1-1-4 0,-1 1-2 0,0-4 1 16,2-1-7-16,1-2-8 16,5-10-4-16,5-11-6 0,-1-1-9 0,4-1 2 15,0-5-6-15,2-2-4 0,-1-1-8 0,2-2-3 16,2-7-11-16,1 1-14 0,1 1-16 15,0-3-15-15,1-4-20 0,0 1-19 16,1-3-22-16,-2-2-18 0,3-1-24 0,1-3-16 16,1 1-20-16,2-2-12 0,0-3-9 15,4-3-13-15,-4 3-7 0,4-3-506 16,0 0 242-16,0 0 159 0</inkml:trace>
  <inkml:trace contextRef="#ctx0" brushRef="#br0" timeOffset="259374.0775">4699 10208 33 0,'-5'-9'127'0,"3"0"0"0,-2 1 5 15,2 0 8-15,0 3 1 0,0-3-5 16,2 3-8-16,-3-1 4 0,1 2-5 0,2 4 2 16,-2-9 2-16,2 9-1 15,0 0-6-15,0 0-3 0,0 0 0 0,0 0-5 16,4 26-7-16,-1-7-2 0,-3 2-8 15,0 5-3-15,-3 1-5 0,1 4-2 0,0 0-5 16,0 1-7-16,0-2-8 0,0 2-2 16,-3 3 4-16,-1-1-10 0,2-6-3 15,0 1 1-15,0 0-5 0,0-4-9 0,2 0-7 16,-4-1 0-16,4-3-7 0,-2-4-1 16,2 3 5-16,2-6-12 0,0-1 0 15,2 1 0-15,0-4-4 0,6-1-4 0,2 1 2 16,2-3-5-16,5-1-2 0,5-2 0 15,5-3-3-15,2-2 1 0,6-1-3 16,5-2-3-16,2-1-5 0,3-1 0 0,-3-1-5 16,9-4-3-16,-9 4 0 0,0 0-1 15,-3-2-7-15,-1 2 1 0,-7 1 2 16,-1 0 4-16,-4 0-2 0,-6 3 3 0,-1-1 2 16,1 1 3-16,-6 0 2 0,0 0 1 15,-6-2 4-15,-2-1-2 0,-4 4 8 16,-4-6-5-16,-2 0 6 0,-4-1 1 0,-10-5-4 15,-3-7 0-15,-11-6-3 0,-2-1-2 16,-14-13 4-16,-3-3-2 0,0-1-3 16,3 0 2-16,-1 1-2 0,3 0 1 0,-1 2 2 15,7 6-3-15,4 5 4 0,0 3-4 16,1 1-4-16,1 1 2 0,7 4-1 16,2 4-4-16,0-1-13 0,5 5-13 0,2-1-16 15,-2 4-21-15,3-1-20 0,5 3-26 16,-1-1-21-16,4 5-32 0,3-1-20 0,0 0-20 15,4 3-24-15,2-3-520 16,0 6 256-16,8-7 169 0</inkml:trace>
  <inkml:trace contextRef="#ctx0" brushRef="#br0" timeOffset="261264.8976">2271 12045 10 0,'-2'-9'165'0,"0"-3"-12"0,0 3-8 15,-5-5 5-15,-2 2-7 0,-3-1-4 0,-3 3-1 16,-4 6-13-16,-6 0-9 0,-5 5-3 15,-9 6-5-15,-7 11-8 0,-19 13-4 16,-1 5-4-16,7 6-9 0,0 4-8 16,7 5-5-16,8 2-6 0,7 1-10 0,13-14-6 15,7-5 1-15,8-4-20 0,5-4-2 16,4-6-5-16,9-4 0 0,1-4-4 0,5-5 1 16,5-4-2-16,2-6-2 0,6-8 0 15,3-7-1-15,5-8 5 0,11-17 11 16,-1-5-3-16,-3-10 1 0,-1-8 4 15,-4-5-4-15,-3-7-3 0,1-20-3 0,-7-2-3 16,-8 11-5-16,-4 0 2 0,-9 7-2 16,-1 3-1-16,-5 13-2 0,-4 12 9 15,-3 3 0-15,-1 12 5 0,0 3 0 0,0 7 2 16,-3 5-6-16,1 4-2 0,-3 6-4 16,0 9-1-16,-1 8 1 0,-3 15 2 15,0 11-2-15,-2 17 3 0,-2 27-1 0,8 9 2 16,3 7-2-16,8 1 1 0,6 0-1 15,7-1 2-15,6-5-3 0,0-6-2 16,9-3 4-16,2-7-4 0,-1-7-2 16,5-8 2-16,-6-14-2 0,-3-9-3 15,1-9 4-15,0-4-4 0,-2-5 1 0,2-7-2 16,-5-5 2-16,2-4-1 16,0-2-3-16,-1-7-1 0,-1-3-1 0,-5-3-2 0,2-7 1 15,-4 0-4-15,-6 3 3 0,-1-3 0 16,-2 0 0-16,-3 5 0 0,-4-1 3 15,-1 2 7-15,-1 3 3 0,-3 4 1 0,-1 5 0 16,-2 5 0-16,-1 4 3 0,0 5 2 16,1 5-3-16,1 0 2 0,3 2-1 15,2 4 3-15,2 1-2 0,4 0-1 0,4 4-3 16,3-2-1-16,3 1 0 0,3-2-1 16,6 0 0-16,1-1-3 0,-1-3-7 15,0-2-14-15,2-6-10 0,1-2-9 0,-2-3-16 16,2-3-10-16,-1-3-13 0,1-3-12 15,1-1-2-15,-2-5 0 0,2-4 1 0,-1-3 6 16,-3-4 3-16,0-2 8 16,-4-2 7-16,-4 1 5 0,2-1 15 0,-5 2 19 15,0 5 25-15,-2 2 19 0,0 3 8 16,-4 2 3-16,2 3 4 0,-2 6 11 0,-2 4 11 16,-2 0 9-16,5 14 6 0,-1 1 5 15,-2 5 8-15,2 5-2 0,3 12 0 16,-1 1-7-16,3 9-9 0,-1 5-6 0,-2-1-5 15,2 4-4-15,0-1-4 0,-4-2-6 16,-2-11-8-16,2 1-2 0,-2-10-4 0,-2-3-2 16,2-4-1-16,-2-6-6 0,0-6 4 15,-4-3-3-15,2-8-1 0,2-2-7 16,0 0-2-16,-16-27-2 0,12 2-1 16,0-9-4-16,0-6 2 0,2-3-11 0,2-12 6 15,0 0-2-15,4 2-2 0,4-1-2 16,6 3 2-16,2 4-4 0,3 5 2 15,3 2 2-15,3 7-5 0,-2 8-4 0,3 5 2 16,-1 5 7-16,-1 5-3 0,-2 4 1 16,0 4 0-16,-3 6 2 0,0 1 0 0,-6 5 1 15,-1-1 6-15,-6 4 6 0,-2 4 3 16,-6-3-1-16,-2 3 0 0,-6 2 4 16,-3-3 4-16,-4 1-6 0,-2-1 1 15,-2-3-2-15,-2-2-3 0,-1-1-1 0,3-3-1 16,0-3-16-16,2-2-13 0,3 0-26 15,0-4-24-15,4 0-40 0,-1-3-47 0,5-1-48 16,3-2-70-16,5-2-78 0,2-1-764 16,1-2 378-16,5 0 250 0</inkml:trace>
  <inkml:trace contextRef="#ctx0" brushRef="#br0" timeOffset="262274.7447">3263 12232 209 0,'9'5'201'16,"2"1"-9"-16,-1-2-11 0,4-2-11 15,4 0-7-15,1-2-14 0,0-4-13 0,-2 0-10 16,1-3-8-16,4-3-13 0,-1-4-12 16,-2 1-13-16,-2-3 2 0,0-3-3 0,-4-1-3 15,-3 1-3-15,-2 0-1 0,0 2 1 16,-6 1-8-16,0 1-1 0,-4 4-5 15,-3-3-1-15,-2 3-2 0,1 4-5 16,-2 1-6-16,0 6 0 0,-3 0-1 0,0 6-6 16,1 3 0-16,-1 3-1 0,5 3-4 15,0 4-2-15,1 0 2 0,5 1-1 16,2 2 0-16,3 3-3 0,3-3-4 16,3-1 0-16,3 1-6 0,2-4 2 0,0-2-3 15,4-3-5-15,0-3 4 0,-3-3-3 16,5-5-1-16,-4 0-2 0,2-6-2 0,-2-2 0 15,4-1-3-15,-3-5 0 0,-3-1-2 16,2-2 2-16,-4-2-4 0,-1-1 3 16,0 2-1-16,0-1-2 0,-5 0 0 0,0 4-1 15,-1 1-7-15,0 4 8 0,-1 0-5 16,0 4 2-16,-2 2-1 0,-4 2 1 16,10 8-2-16,-3-1 3 0,0 3 3 15,-1 2 0-15,-2 1 0 0,2 2 0 0,-1-2-3 16,1 0 4-16,-4-1-4 0,2-3 4 15,0 0-1-15,1-2 3 0,-1 1 9 16,1-3 2-16,-1-3-4 0,-4-2-4 0,0 0-2 16,12-10-1-16,-8 3-3 0,2-4 7 15,2-1-4-15,0-1-8 0,0 0 4 16,3 0-1-16,-3 1 0 0,3 0-2 16,-1 3-3-16,1-1 4 0,-1 4-3 0,2 3 3 15,-2 0 0-15,0 6-2 0,1-1 0 16,2 3 1-16,-1 3-9 0,-1-1-14 0,-1-1-20 15,1 1-30-15,2 2-25 0,1-6-28 16,4 3-23-16,0-2-28 0,6-2-34 16,1-4-26-16,5-2-556 0,6-3 270 15,-1-4 178-15</inkml:trace>
  <inkml:trace contextRef="#ctx0" brushRef="#br0" timeOffset="263154.9123">4717 11946 86 0,'16'-18'132'15,"-8"5"11"-15,-4-1 9 0,-2 6 16 0,-2-2 8 16,-4 2-1-16,-2 3-2 0,-5-1-7 15,-2 4-1-15,-4 0-6 0,-4 4-4 16,-4 2-10-16,-1 3-12 0,1 5-8 0,-5 4-13 16,2 5-9-16,6 1-14 0,0 5-5 15,3-2-8-15,5 3-11 0,5-1-6 16,2-5-5-16,5 2-5 0,2-6-5 16,5 0-1-16,4-1-9 0,-1-3 0 0,4-6-7 15,3-2 0-15,3-1-1 0,-6-7-1 16,4-4-4-16,4-5-2 0,-3-3-4 15,4-8-2-15,-2 0-1 0,-3-5 0 0,4-1-4 16,-3-8 0-16,0-4 0 0,0-1-5 16,-5-2 0-16,-3-3 2 0,-2 4-2 15,-3 1 0-15,-2 1 0 0,-2 9-1 0,0 2 2 16,-2 4 4-16,0 6-4 0,-2 6 3 16,-1 7 3-16,-2 6 1 0,7 0 5 15,-10 18 2-15,4 1 1 0,2 5 1 0,-1 7-5 16,5 0 4-16,2 11-5 0,3-5 1 15,1 3 2-15,4-2 0 0,6 2-3 16,2-1-7-16,6-6 3 0,1-2 4 0,1-6-9 16,-2-6 0-16,6-2 0 0,0-3-1 15,-5-7-3-15,3-2-4 0,-5-5 0 16,5-1 0-16,-2-5-3 0,-2-3-2 16,0-3 4-16,-1-1-1 0,-3-2 1 0,-2-2 2 15,0-1-5-15,-6 3 5 0,1-2 0 16,-5 3-1-16,-4 0 4 0,0 3 5 0,-4 1-1 15,0 1 1-15,-4 6 4 0,-2 0 4 16,6 3-5-16,-15 6 6 0,3 5 3 16,5 1 2-16,-2 3-6 0,3 5-1 15,2 2 4-15,2-2-7 0,0 1 2 0,2 0-1 16,4 3-2-16,0 0 5 0,4-3-1 16,2-1-7-16,0-1-16 0,3-1-13 0,-1-5-10 15,-1-4-8-15,2 1-11 0,1-5-8 16,-1-2-5-16,0-3-1 0,-1-3 3 15,1-2 6-15,0-2 5 0,0-3 4 16,-3-2 6-16,0 0 3 0,0-3 8 0,0 2 9 16,-2-2 12-16,3 4 3 0,-5-3 8 15,3 4 4-15,-3-1-1 0,0 6 5 0,3-3 3 16,-3 4 4-16,0 4 4 0,-6 0 0 16,16 4 2-16,-8 2 3 0,-2 0-4 15,0 3 0-15,3 0-2 0,-5 1-1 16,1-2-4-16,1 0 2 0,-2 1 5 0,-2-1 7 15,2-2 7-15,1-1 3 0,-1-3 1 16,-4-2-7-16,0 0-2 0,0 0 3 0,12-13-5 16,-3 1-6-16,0 0-3 0,-1-1-4 15,0 0 2-15,0 2-3 0,4-1-7 16,0 0 1-16,-1 3-2 0,-1 2 4 16,3 1-3-16,-2 4-1 0,-1 2 5 0,0 0 1 15,2 5 1-15,0 3 0 0,-2 0 0 16,-1 3 1-16,0 2-2 0,-1 1 0 15,1 0-7-15,-3 3-7 0,0-3-27 0,0-1-26 16,-2 2-43-16,1-6-46 0,0 3-48 16,-1-5-40-16,0-1-53 0,2-3-666 0,0-3 323 15,-6 0 213-15</inkml:trace>
  <inkml:trace contextRef="#ctx0" brushRef="#br0" timeOffset="263557.142">6036 11866 52 0,'2'-9'232'15,"0"3"24"-15,-2 0 8 0,0 2-6 16,0 4-13-16,0 0-10 0,0 0-8 0,-16 16-14 16,9-3-6-16,1 4-12 0,-1 4-12 15,1 4-12-15,2 1-13 0,2 1-18 16,-1-1-16-16,6 1-9 0,-1-2-16 0,2 0-10 16,5-2-4-16,1-2-8 0,3-2-9 15,1-5-10-15,6 1-4 0,-1-7-12 16,2-3-2-16,0-3-14 0,1-7-6 0,2 1-2 15,2-8-1-15,1-4-1 0,-1-3-7 16,-2-3 0-16,-2-3 3 0,0 0-3 16,-3-4-3-16,-3 5 6 0,-2 0 3 0,-2 5 13 15,-4 0 15-15,-1 6 2 0,-5 1 14 16,-2 6 13-16,-2 3 21 0,2 3 18 0,0 0 6 16,-19 12 11-16,11-2 5 0,2 2 3 15,-4 4 8-15,6 1-21 0,2 0 3 16,2-2-36-16,2 3-8 0,4-3-7 15,2-2-8-15,0 1-6 0,4-3 3 0,3-2-13 16,0-1-9-16,2 0-16 0,-1-3-14 16,2-3-25-16,-2-1-33 0,0-1-50 0,0-3-55 15,-1-1-48-15,-2 1-83 0,0-3-80 16,-1 0-102-16,-4 0-1023 0,2 3 506 16,-4-3 333-16</inkml:trace>
  <inkml:trace contextRef="#ctx0" brushRef="#br0" timeOffset="264173.9741">1885 13558 30 0,'-6'-14'288'16,"0"3"-11"-16,2 0-2 0,0 3-18 15,-1 2-14-15,1 2-21 0,4 4-7 0,0 0 0 16,0 0-4-16,6 18 17 0,1 4-4 16,5 11-6-16,3 9-8 0,4 24-9 0,2 5-13 15,-2 6-11-15,0-2-14 0,1 6-14 16,-6-6-16-16,1 1-11 0,-4-14-11 16,-5-11-12-16,3-3-9 0,-5-10-4 0,2-3-12 15,-2-7-7-15,-2-3-4 0,2-5 4 16,-2-5-6-16,0-5-7 0,3-2-1 15,-2-8-13-15,-3 0-5 0,8-14-3 0,-2 5-1 16,4-9-8-16,6-3-2 0,0-1-3 16,7-5-4-16,1 4 0 0,8-4-4 15,1 5 2-15,-1 5-4 0,0 3 0 16,-4 7-2-16,1 3-2 0,-3 4 2 0,-1 6 3 16,-2 3-1-16,-2 4-2 0,-1 2 0 15,-6 5-1-15,-6 1 3 0,-1 4-1 0,-5 0 1 16,-6 1-3-16,-3 2 3 0,-3 3-2 15,-4-1 0-15,-6-3-6 0,-1 1-14 16,0-7-22-16,-2-4-31 0,1 1-38 0,1-11-42 16,0 0-38-16,2-7-45 0,-1-8-38 15,2-2-39-15,3-8-31 0,-2-6-31 16,2-8-777-16,3-12 390 0,-1-6 257 0</inkml:trace>
  <inkml:trace contextRef="#ctx0" brushRef="#br0" timeOffset="264794.8756">2432 13384 2094 0,'14'-25'2'16,"-1"10"32"-16,-1 8 66 0,2 7 50 16,-4 7 9-16,0 4-2 0,4 9-14 15,-2 8-18-15,-1 6 3 0,1 12 10 0,1 5-1 16,2 23-12-16,-3 3-11 0,2 4-7 16,-4 4-10-16,0-1-10 0,1 2-9 15,-3-3-6-15,-1 2-14 0,1-10-14 0,-3-10-15 16,1-10-11-16,-2-3-27 0,0-2-21 15,2-11-20-15,-4 0-22 0,3-10-22 16,2-6-25-16,-5 0-17 0,2-7-24 0,4-5-21 16,-2-5-22-16,3-4-18 0,-9-2-5 15,17-15 12-15,-4-1 20 0,-1-5 28 0,6-5 23 16,-6-5 23-16,0-1 36 0,6 0 32 16,-6 1 37-16,3-3 39 0,-2 7 32 15,-2 4 29-15,-1 3 22 0,-4 2 17 16,0 5 17-16,-2 3 11 0,2 7-6 0,-2 0 6 15,-4 3 2-15,0 0-10 0,8 20 2 16,-4-6-10-16,-2 2-10 0,2 1-4 16,1 5-9-16,1-2-11 0,-2 1-7 0,3 0-9 15,-1 0-6-15,0-8-9 0,3 3-7 16,1-5-7-16,-2-1-6 0,6-5-7 16,-2-3-11-16,3-2-11 0,2-5-6 0,0-3-14 15,4-2-4-15,2-5-6 0,1 2-1 16,-3-2-1-16,4-1-1 0,-2 7 2 15,-3-5 1-15,1 7-2 0,-2-1 2 0,-2 2 1 16,-1 5-4-16,2 1 4 0,0 3 3 16,0 1 1-16,1 4 1 0,1-3-2 0,2 3 2 15,1 0 3-15,0-3-1 0,1-1-5 16,1 2 9-16,-1-6 2 0,-1 0-1 16,2-6 3-16,2 1 1 0,-1-4 0 15,4-4-2-15,-5-5-1 0,-1-1 2 0,-4-3 1 16,2 0 2-16,-7-1 4 0,-3 0 3 15,-4-2-6-15,-1 2 0 0,-4-1-3 0,-3 3-7 16,-3-1-19-16,1 3-20 0,-5 2-18 16,3 0-32-16,-2 0-49 0,0 4-64 15,1 1-77-15,-1-1-81 0,2 0-738 0,2 3 373 16,0-1 245-16</inkml:trace>
  <inkml:trace contextRef="#ctx0" brushRef="#br0" timeOffset="265685.141">4729 12996 2456 0,'-20'-30'64'0,"5"8"-13"0,0 5 64 15,5 4 10-15,-1 5-3 0,3 5-3 16,0 4 3-16,-2 11-11 0,2 9-8 15,2 7 6-15,4 13 6 0,4 11-6 16,6 23-5-16,6 1-9 0,-2 4-9 0,5-3-2 16,2 4-15-16,-2-3-20 0,-3 2-24 15,4-3-22-15,-2-6-29 0,0-10-25 16,-6-13-29-16,1-4-35 0,-3-10-28 0,0-3-26 16,-1-6-10-16,-1-2-19 0,1-8-9 15,-5-6-7-15,-2-3 9 0,-4-4 12 0,4-2 16 16,-16-12 20-16,2-5 32 0,-5 0 34 15,-3-5 40-15,0 3 39 0,-2-2 38 16,3 0 25-16,2 0 12 0,4 3 5 16,3 1 6-16,4 0 3 0,4 1 4 0,4-1-1 15,6-3 2-15,4 1-9 0,6-6-5 16,6 0-3-16,3 0-1 0,7-3-6 0,4-3-5 16,11-7-5-16,-7 4-12 0,-7 2 3 15,1-1-5-15,-2 4-11 0,-2 3 7 16,-7 3-5-16,-5 6-2 0,0 2 6 0,-6 3 6 15,-1 6 10-15,-2 6 11 0,-9 0 7 16,10 13 4-16,-8 5 6 0,-2 3 3 16,0 7 2-16,-2 3-8 0,2 3-4 15,-2 2-5-15,2 5-4 0,0-7-5 0,2-2-2 16,0 0-6-16,0-3-6 0,3 0 2 16,-1-5-9-16,0-5-2 0,2-2-6 0,1-5-10 15,2-3 2-15,1-6-12 0,2-2-3 16,2-2-12-16,2-2-9 0,-1-1-4 0,2-2 0 15,-2 0-5-15,1 1 1 0,2 0 0 16,-4 3 8-16,1 2-2 0,2 2 3 16,-2 1 6-16,-1 2 3 0,2 3-5 15,-2 1 7-15,1 1 0 0,0-1-2 0,0 0 2 16,-1 1 8-16,4-4-8 0,-2-1 7 16,2-1 3-16,1-4-7 0,2-2 9 15,-2-3-1-15,4-3-8 0,0-2-1 0,-2-3 9 16,7-5-3-16,-4-4 0 0,-4 1 2 15,2-4-6-15,-3-1-1 0,-3-1 2 16,0 0-5-16,-6 3 1 0,0 0-2 0,-1 6-1 16,-4 1 4-16,-3 5 1 0,-2 2 7 0,-2 5 3 15,2 5 12-15,0 0 14 16,-18 14-1-16,10-1 19 0,0 6 11 0,-1 1 8 16,0 5 12-16,5 0 7 0,2 0-8 15,4 2 9-15,0-4-4 0,7 1-8 0,0 0 1 16,7-5-5-16,1-5-9 0,7 0-3 15,1-5-7-15,4-3-3 0,1-5-5 16,4-1-6-16,-5-1-5 0,3-5-11 0,-2 0-17 16,-1 0-18-16,1-1-37 0,-4-1-35 15,-5 1-38-15,0-2-55 0,-8 1-71 0,-1 0-71 16,-6 0-81-16,-1-1-833 16,-3 4 420-16,-2-6 276 0</inkml:trace>
  <inkml:trace contextRef="#ctx0" brushRef="#br0" timeOffset="266390.9024">2965 15474 29 0,'11'2'199'0,"-3"1"0"16,-2-3-5-16,-6 0-14 0,20-11-11 16,-12-2-14-16,2-6-12 0,1-5-13 15,0-7-11-15,-5-3-15 0,-2-5-5 0,-4-1-15 16,-2-1-4-16,-6-11-10 0,-1 0-9 15,-4 8-3-15,-1-1 2 0,-4 4 7 16,2 10 2-16,-1 4-3 0,0 10-6 16,2 1-2-16,-1 13 1 0,-2 5 4 0,-1 9 4 15,0 14 4-15,2 10 3 0,0 15-3 16,4 25 2-16,5 11-4 0,4 5-8 16,4 8-7-16,4 4-3 0,0 0-2 0,4 17-7 15,1-20-6-15,0-1 4 0,-1-3-14 16,-2-3-19-16,1-9-19 0,-5-1-23 0,-2-15-30 15,-2-15-30-15,0-10-31 0,0 0-35 16,-3-5-29-16,-1-10-43 0,-4-7-600 16,-4-6 283-16,-2-6 187 0</inkml:trace>
  <inkml:trace contextRef="#ctx0" brushRef="#br0" timeOffset="267783.0167">2463 16421 115 0,'-14'-12'146'0,"3"-1"7"15,0 1 6-15,7 3 2 0,0 3 3 16,4-1-2-16,2-5-3 0,7 3-7 0,3-1 0 15,9-1-5-15,7-3-3 0,6-5-6 16,12 5-8-16,18-13-4 0,8 2-6 16,-1 2-7-16,6-6-7 0,-3 8-12 0,-5-5-7 15,-2 5-10-15,-15 1-12 0,-9 6 0 16,-9 1-4-16,-2-4 6 0,-7 7 2 16,-6-5-4-16,-2 3-4 0,-9 2-5 0,-2-3-3 15,-4 2-3-15,-4 1-8 0,-4 1-4 16,-2 5 0-16,-5-4 1 0,0 4 2 15,-2 4-7-15,-1 0 1 0,-4 6-3 16,4 1-5-16,-2 7-3 0,2 1-1 0,1 2-4 16,4 4-14-16,2-1 3 0,5 3 0 15,4-3 2-15,2 1-3 0,5 6 5 0,4-4-16 16,3 3-19-16,3-1-19 0,5-4-19 16,-2-1-25-16,2-6-24 0,1-3-21 15,3 0-13-15,2-4-6 0,-2-1 2 16,2-6 12-16,-1-5 7 0,3 4 13 0,-2-6 17 15,1-4 18-15,-3 0 20 0,-3 0 30 16,-2-3 22-16,-2 0 24 0,1 0 23 16,-8 0 20-16,-2 1 17 0,0 4 6 0,-4-5 0 15,-2 9 9-15,-4-3-6 0,0 0 8 16,0 8-8-16,-6-5-1 0,6 5 3 16,0 0-14-16,-22 13 1 0,14-5-12 0,-1 1-4 15,1 5-9-15,1-1-2 0,1 4-1 16,2-5-2-16,2-2-14 0,2 3 5 15,0-2-4-15,2-2 0 0,2-1-5 16,2 0 1-16,1-2-7 0,1-6 1 0,1 0 5 16,-9 0-7-16,20-6-5 0,-6-2-5 15,-2 0-6-15,1 3 3 0,-2-4 3 0,-1 3 5 16,-1 1-13-16,1 0 2 0,-2 1-7 16,2 4 4-16,-2-5-6 0,2 4 4 15,0 2 0-15,1 4 0 0,2-5 2 16,2 4-4-16,1 1 0 0,0-2 1 15,0-1 0-15,4-2 0 0,-1 0-4 0,0 0 6 16,2-7 1-16,0 0-3 0,2-5-1 16,-2-1-8-16,1-8 13 0,-2-2-5 0,-2-2 3 15,1-5 0-15,-2-9 3 0,-5-4-4 16,3-2-1-16,-7-5 2 0,-1 1 0 16,-4-7-1-16,-1 1 0 0,-4 9-2 0,-1 4 3 15,-2 3-3-15,3 8 9 0,-2 4 0 16,0 6-4-16,0 8-1 0,0 5 3 0,0 5 2 15,4 3 5-15,-13 24-3 0,7-3 4 16,-1 16-3-16,3 3 1 0,-1 1 0 16,5 3-1-16,3 10 6 0,-3-7-7 15,2 6 4-15,2-1-4 0,-2-7-4 0,0-5 10 16,3-3-2-16,-3-5 6 0,0-3-9 16,2-6 4-16,0-2-2 0,-2-4 0 15,3-10 8-15,-3 1-11 0,4-6-2 0,-2-2 2 16,-4 0-1-16,13-10-1 0,-4-1-4 15,-1 1 3-15,0-3-5 0,1 0-1 16,2 1 4-16,-3-1 0 0,3 3-3 16,-1 0 0-16,1 2 0 0,0-1-2 0,1 8 3 15,-2-2-4-15,4 3 2 0,-2 3 0 16,3-2 4-16,2 5-5 0,0 2 6 0,-1-1-5 16,4 5-7-16,-2 1-3 0,4-3-3 15,-3 1 3-15,0-1-1 0,0-5-2 16,-2 1 2-16,0-2 4 0,2 0-1 15,-2-4 3-15,0-4-2 0,-1 0 4 0,2-3 1 16,-4 1-3-16,-1-5 1 0,0 1 3 16,-2-2 0-16,-1 0 2 0,-2-1-3 0,0 2 1 15,2-2 1-15,-4 1-4 0,-2 5 5 16,2 0-2-16,-4 1-3 0,3 1-1 0,-1 2 6 16,-4 3-2-16,0 0 3 0,13 12-2 15,-7-4 1-15,0-1 2 0,1 6-1 16,-1-3 1-16,2 4 1 0,1 2-3 15,0-3 3-15,1-1-7 0,0-1-19 0,1 1-19 16,2-3-28-16,-2-3-29 0,1 0-30 16,-1-2-35-16,2-1-31 0,-1-3-15 15,0-3-8-15,4-1 4 0,-4-2 8 0,1-2 17 16,0-5 21-16,0 2 30 0,1-3 30 16,-1-3 31-16,-2 4 33 0,-1-1 33 15,1 4 36-15,-3-5 26 0,1 7 14 0,-1 0 12 16,1-4 11-16,1 5 7 0,-2 1 3 15,6 3 1-15,-4 0-3 0,2 3-2 16,2 3-9-16,-2-3-1 0,3 9-9 0,-1-2-1 16,4 1-10-16,-6 4-3 0,3 1-2 15,-2 0-5-15,0 0-4 0,1 2 0 16,-3-1 7-16,-2-5 8 0,-5 3 10 16,2-5 14-16,-2 5 12 0,0-8 10 0,-2 1 1 15,0-3-8-15,-2-2-8 0,0 0-9 16,0 0-10-16,0-17-11 0,2 9-3 0,6-9-8 15,-4 0-11-15,-2-4-22 0,6 1-34 16,-2-7-29-16,1-1-38 0,1 0-45 16,-2 4-47-16,7 1-57 0,-2 2-45 15,-1-3-773-15,4 6 357 0,-6 5 235 0</inkml:trace>
  <inkml:trace contextRef="#ctx0" brushRef="#br0" timeOffset="268292.1545">5452 16067 82 0,'6'1'205'0,"-2"4"-13"15,-4-5-26-15,16-6-10 0,-8-2-16 16,5 3-16-16,-1-7-10 0,-1-1-11 0,4-4 0 16,-1 3-7-16,0-5-2 0,-2 3-3 15,0-3 9-15,-1 4 4 0,-5 0 3 16,3-1-1-16,-5 2-4 0,-1 4-10 0,-3 4-4 15,-3 0-8-15,3 6 5 0,0 0-2 16,-17 15 0-16,7-3-3 0,-1 7-7 16,3-1-2-16,-3 3-10 0,2 3-8 15,1-1-5-15,4 1-1 0,0-5-2 0,2 3-9 16,2-4 0-16,2 0-1 0,2-2-6 16,2-4-2-16,2 0 1 0,4-4-8 15,0-6-5-15,-2-2-10 0,3-2-7 16,4-4-5-16,-2-2-2 0,5-3 0 0,-6-2-2 15,-2-2 2-15,3 2-1 0,-4-2-1 16,-2 2 7-16,1 1 11 0,-2 2 7 0,-1-2 7 16,0 5-2-16,-1-1-2 0,0 0 1 15,2 3-3-15,3-1 2 0,2-2 0 16,2 4 2-16,1 1-3 0,4 0 5 0,-4 3 8 16,4 0-5-16,-2 6 2 0,-1-2-1 15,1 4 6-15,-4 1 4 0,-2 5 4 16,2-3 4-16,-8 5 20 0,-2-1 6 0,-4 1 4 15,0 2-6-15,-2-3-4 0,-4 1-9 16,0 0-1-16,-4-4-8 0,0 1-23 16,0-3-39-16,2-3-45 0,-3 1-71 15,2-6-78-15,1-2-85 0,8 0-920 0,-13-8 413 16,9 0 273-16</inkml:trace>
  <inkml:trace contextRef="#ctx0" brushRef="#br0" timeOffset="268633.6879">7217 16011 103 0,'-10'4'321'0,"4"-1"-12"15,-1-3-12-15,7 0 5 0,-5 6 5 0,5-6-12 16,0 0-17-16,35-3-20 0,-3 0-23 15,16 3-23-15,13 0-17 0,32-6-16 16,5 6-15-16,6-1-14 0,1 1-12 0,0 0-11 16,-2 0-14-16,-2 0-10 0,-1 0-10 15,-4 1-11-15,-18-1-10 0,-13 0-5 0,-6 0-11 16,-7 0-8-16,-8 3-12 0,-9-6-16 16,-1 3-21-16,-4 0-18 0,-7 0-29 0,-1 0-32 15,-4-1-27-15,-7-2-45 0,-2-1-43 16,-5-6-32-16,-4 3-22 0,-2-1-14 15,-4-2 2-15,-1-3-24 0,-4 0-624 16,-1-7 309-16,-8-1 204 0</inkml:trace>
  <inkml:trace contextRef="#ctx0" brushRef="#br0" timeOffset="268879.0605">8530 15733 1238 0,'-30'-25'-34'15,"2"4"30"-15,5 2 36 0,4 6 28 0,0-1 28 16,3 4 26-16,2 2 19 16,0 0 10-16,3 1 6 0,1-2-2 0,1 4-5 15,5 2-3-15,4 3 4 0,0 0 4 16,0 0-7-16,17 14-7 0,2-1-5 0,9 3-14 15,7 5-4-15,3 5-11 0,2-2-9 16,13 14-6-16,-11-8-1 0,-5 2-12 0,-5-3-7 16,-4 5 0-16,-8 0-3 0,-5-1-4 15,-6-2-3-15,-7-3-1 0,-9 2-1 16,-4 5-4-16,-7 1-3 0,-10 4 2 16,-10 4-3-16,-1-6-11 0,6-7-9 0,-3-3-4 15,2-2-10-15,0-1-17 0,5-7-21 16,3-1-32-16,1-8-36 0,2 3-47 15,4-11-50-15,4 5-53 0,2-6-45 0,1 0-832 16,2 0 382-16,4-6 252 0</inkml:trace>
  <inkml:trace contextRef="#ctx0" brushRef="#br0" timeOffset="269128.1235">8219 15784 14 0,'-7'-28'226'0,"3"1"-1"0,-1 3-6 16,3 0-7-16,0 4-7 0,0-1-9 15,4-1-22-15,-2 3-9 0,2 4-17 16,2-4-11-16,1 4-12 0,0 2-12 16,-1-2-14-16,2 3-10 0,-2 1-12 0,0 3-9 15,3 3-3-15,-3 1-9 0,0 4-8 16,-4 0-18-16,0 0-26 0,13 5-34 0,-9-1-33 15,1 2-54-15,-3 2-56 0,0-1-614 16,2-1 268-16,-4-1 176 0</inkml:trace>
  <inkml:trace contextRef="#ctx0" brushRef="#br0" timeOffset="269863.9054">7636 15552 69 0,'0'-13'167'0,"3"3"0"0,-3 1-2 0,0-1 0 16,0 2 0-16,2 1 0 15,-2 1-9-15,0 3-6 0,0 3 4 0,0 0 9 16,0 0 8-16,4 16 0 0,-2 2-3 15,-2 12 3-15,2 8 6 0,-4 8-22 0,2 7-9 16,0 7-5-16,-2 1-6 0,2-1-2 16,0 3-8-16,-2 18-11 0,0-12-10 15,2-7-12-15,0-5-8 0,4-2-4 0,-4 1-10 16,4-4-6-16,-2-6-10 0,3-4-10 16,-1-6-14-16,-2-3-29 0,2-5-20 15,0 1-32-15,0-4-29 0,-2-4-29 0,0-7-33 16,0 0-46-16,6 0-50 0,-4-6-40 15,2-7-746-15,0-1 348 0,4-1 230 16</inkml:trace>
  <inkml:trace contextRef="#ctx0" brushRef="#br0" timeOffset="270743.7583">7278 15249 125 0,'-16'-8'177'0,"1"1"5"0,4 2 2 16,3 3-13-16,1-4-8 0,1 0-11 16,4 3 2-16,2 3-3 0,0 0 10 15,15-3-2-15,0 6-3 0,8 6-2 0,13 4-6 16,9 5-13-16,20 12 5 0,5 4-12 15,6 2-10-15,0 3-10 0,22 11-5 16,-3 6-5-16,2-1-16 0,-2 1 1 0,0-2-5 16,3 0-7-16,-4-2-6 0,-3-2-6 15,-16-12-2-15,0 4-12 0,-5-5-4 16,-1-3-3-16,-5-3-9 0,-5 0-7 16,-10-8-2-16,-9-3-8 0,-8-7 5 0,-5 1-14 15,-5-1 4-15,-2-5-5 0,-2 1 5 16,-6-1-5-16,-1 1-2 0,-7-5 2 15,-4 6 0-15,-4-3 1 0,-9 1-1 0,-11 2 2 16,-9 1 16-16,-13 8-5 0,-27 1 2 16,-7 5 8-16,-7 6 0 0,-23 5 2 0,-2 1 7 15,-4 1 6-15,-5 1 5 0,2-1 0 16,6 1-3-16,6-1-2 0,22-8-3 16,12 0-5-16,5 3-7 0,17-11-15 15,11-2-29-15,12-1-26 0,5 2-27 0,10-6-28 16,6-1-43-16,10-7-56 0,10 7-61 15,6-9-60-15,8 0-748 0,12-2 363 0,5-6 239 16</inkml:trace>
  <inkml:trace contextRef="#ctx0" brushRef="#br0" timeOffset="272122.9172">9982 15623 51 0,'-7'-11'236'0,"-1"7"-6"0,-7 1-6 16,-4 3-9-16,-6 3-2 0,-7 12-1 15,-5 10-1-15,-15 16-15 0,-3 13-3 16,4 2-18-16,1 7-9 0,5 4-11 0,5-2-11 15,6 3-14-15,8 5-12 0,12-4-12 16,7-12-15-16,7-7-10 0,9 1-13 16,5-9-18-16,8 0-20 0,6-7-19 0,7-2-26 15,3-6-25-15,9-10-32 0,1 0-31 16,8-9-34-16,-5-8-33 0,8-8-20 16,15-5-1-16,-3-14 5 0,-3-2 10 15,-4-10 10-15,-7-2 17 0,0-10 9 0,-4-4 21 16,-7-10 19-16,5-21 24 0,-9-3 23 15,-12 13 29-15,-2-2 31 0,-5 7 26 0,-3 6 31 16,-8 14 24-16,-4 10 23 0,-1 8 22 16,-3 8 4-16,-4 3-6 0,0 9 2 15,-2 6-1-15,-5 7 4 0,7 0-3 16,-12 20-3-16,6 3-1 0,-5 10-13 0,0 9-7 16,5 5-13-16,0 5-12 0,0 4 8 15,1 2-15-15,5-3-19 0,0 3-17 16,3 1-15-16,1-8-19 0,2 1-24 0,0-5-23 15,4-11-29-15,4-1-26 0,0-7-21 16,5-3-25-16,7-7-23 0,-4-7-17 16,6-4-15-16,2-5-11 0,-1-4 0 0,3-4 14 15,2-3 23-15,1-4 34 0,-4-4 34 16,-4-1 33-16,3-3 31 0,-7 0 26 16,1 1 24-16,-10 1 24 0,-1-2 20 15,-4 6 18-15,-3 1 11 0,-6 2 7 0,0 5 13 16,-6 1 6-16,-3 4 3 0,-4 2 4 15,-3 6-4-15,-2 2-4 0,-2 0-2 16,-2 9-6-16,-1 2-8 0,1 1-9 0,8-1-8 16,0 0-5-16,2 2-5 0,4-3-10 15,4-1-5-15,4-4-4 0,2 2-4 16,6-5-5-16,1-5-9 0,4 1 1 16,-1-4-7-16,6-4-4 0,-2-4 0 0,3 1-8 15,1-5-5-15,-2-5-4 0,4 2-3 16,-6-1-4-16,-1 1 2 0,0 0 0 0,-2-1 0 15,-3 7-2-15,-2-1-1 0,-2 2 3 16,0 5 1-16,-2 1 0 0,-4 0 0 16,0 0 2-16,8 7 0 0,-6 1 2 0,0-3 2 15,2 3-4-15,1 2 0 0,1-3 3 16,3 3 0-16,1-3-1 16,-1 1 1-16,1-6 3 0,3 2-1 0,0-4-6 0,3-4 3 15,2 2-5-15,1-6-6 0,4 1-1 16,-2-5-2-16,5 3-2 0,-1-3 1 15,0 2 2-15,2-1 2 0,1 4-3 0,0 0 4 16,-3 2-1-16,-3 4 1 0,-2 2 2 16,-2 4-1-16,-2-2 1 0,-3 7 1 15,-2-1-2-15,-3 4 4 0,-5 3-4 16,-1 1 4-16,-7-2 1 0,1 4 0 0,-5 2 3 16,-1-4 2-16,-3 0 9 15,3-4 4-15,-1-1 12 0,2 0-1 0,3-5-5 0,2-1 2 16,2-6-1-16,2 0-7 0,0 0-1 15,14-13 0-15,0 5-1 0,4-8-5 16,3-3 1-16,5-1-1 0,2-1-6 16,1-6 2-16,3-2-2 0,0 0 2 0,-5 4-1 15,-3 0 0-15,-4 3-3 0,-2 7 1 16,-6 0-3-16,-4 2 8 0,-5 3 4 0,-3 6 10 16,-3-2 5-16,3 6 13 0,-12-1 0 15,12 1 8-15,0 0 7 0,-16 7-5 16,11 1-5-16,2-2-6 0,6-2 0 15,4 5-7-15,-1-1-3 0,4-1-8 0,3 0 0 16,4 4-2-16,2 0-2 0,0 0-3 16,-2 0 1-16,1 3-5 0,0 0 0 0,-3 2-1 15,-3 0 0-15,-3-3 3 0,-5 2 7 16,-4 1 8-16,-4 1 7 0,-3-2 2 16,-7 4 3-16,1-5-1 0,-4 3-2 15,-2-4-7-15,-2-1-2 0,0 1-11 0,2-9-22 16,1 1-40-16,6-5-45 0,-2-2-60 15,0-4-83-15,6-1-77 0,4-6-894 16,0-3 410-16,6-4 270 0</inkml:trace>
  <inkml:trace contextRef="#ctx0" brushRef="#br0" timeOffset="273737.0698">13075 15158 71 0,'-14'-25'262'0,"6"8"-13"15,0 5-21-15,1 3-26 0,3 5-5 0,4 4 2 16,0 0-7-16,-4 32-7 0,6-5-3 16,2 16-8-16,5 16-18 0,1 26-10 15,2 5-12-15,2 3-10 0,0-1-14 16,3 25-6-16,-4-25-13 0,0 3-5 0,-3 0-15 15,1-4-23-15,-2-1-12 0,-1-8-23 16,2-8-19-16,-2-13-31 0,2-15-23 16,-2-8-29-16,4-4-29 0,5-7-24 0,3-6-20 15,-2-3-18-15,4-7-12 0,3-10-6 16,-2-1 5-16,4-3 18 0,-1-9 19 16,4-1 28-16,-3-2 40 0,1-6 27 0,-5-4 30 15,-4 2 24-15,0-3 28 0,-2-1 26 16,-8 4 12-16,-3-1 18 0,-2 2 7 15,-4 1 14-15,-2 2 9 0,-4 2-2 0,0 4 2 16,-5-2 0-16,-2 3 4 0,0 5-10 16,-3 1-1-16,0 4-10 0,4 4-6 15,-2 4-9-15,-2 7-5 0,6-3-6 0,-1 6-9 16,3 5-3-16,2-5-4 16,3 3-3-16,1-2-6 0,4 0-5 0,5 0-5 15,-1 0 0-15,2-4-6 0,5-2-2 0,0 0-1 16,0-8-5-16,3 2-1 0,-3-4-4 15,2-1-4-15,2-1 3 0,0-7-3 16,0 2-2-16,-1-2 2 0,0-3-1 0,-4 1-1 16,3-2 0-16,-2 5 0 0,-3 0-1 15,-1-1 1-15,-1 2-3 0,-2 3-1 16,1 0 1-16,2 3 0 0,-9 0 0 16,10 12 2-16,-2-8-1 0,-1 5-2 15,1-1 0-15,3 1 5 0,0-1-2 0,-1 1 1 16,2-1-3-16,4-4 1 0,0 2 4 15,2-2-3-15,0-4 2 0,3-6-1 0,3 1-2 16,-3-3 1-16,2-7-1 0,3 1 3 16,-1-5 0-16,-1-4-2 0,-1-4 4 15,2-5-1-15,0-3 3 0,-3-4-4 0,-6-5 2 16,4-6 1-16,-5 3 3 0,-3-6 2 16,-4 5 7-16,4 4 11 0,-4 6 5 15,-2 4 11-15,-2 6-5 0,0 6-5 0,-2 6-3 16,0 6-3-16,-4 7 7 0,2 3 0 15,0 0 12-15,-2 35 7 0,-2-7 1 16,6 9-6-16,-2 6-5 0,2 13 0 16,0-1-6-16,2 0-3 0,1 2-4 0,2 1 0 15,3-1-3-15,-2-8-5 0,5-1-2 16,0-5 0-16,0-4-8 0,-3-9-5 0,2 2-13 16,2-11-8-16,-4-1-2 0,1-9-10 15,-1-2-6-15,1-1-13 0,-2-8-2 16,-1 0-7-16,0-8-7 0,-2 3-2 15,1-9 0-15,0-1-2 0,-3 2 5 0,0-4 3 16,0-1 9-16,0 5 2 0,0 0 3 16,0-2 0-16,1 1 2 0,4 6 1 0,-1-5 4 15,5 7 2-15,1-1 1 0,4-1-5 16,4 3-6-16,4-3-3 0,2 2-4 16,-1 0 0-16,3 1 2 0,-1 1 5 15,1-2 4-15,2-1-2 0,-5 1 5 0,1-5 7 16,-2 3-1-16,-6-2 3 0,0 3 4 15,-6-5 8-15,-3 5 8 0,-5-1 7 0,-2-4 13 16,-6 7 9-16,0 2 7 0,-4-3 10 16,-1 0-1-16,-3 6-3 0,0 0-1 15,-2 6-2-15,2 0-2 0,0 1-6 0,1 6-1 16,2 2 3-16,5 1-4 0,2 1-4 16,2 0-3-16,5 0-4 0,4 4 0 15,1-6 0-15,6 0-4 0,2-1-6 0,4-3 0 16,-1-3-2-16,3-2-3 0,3-6-1 15,-1-4 2-15,4-2 2 0,1-3-3 16,3-7 1-16,2-3 1 0,0-8 10 0,-1-1 2 16,7-14-6-16,-4-5 2 0,-9-9 6 15,1-5 2-15,-8-2 1 0,-3-6 3 16,-4 7 9-16,-4 7 6 0,-5 9 14 16,-2 9 14-16,0 9 6 0,-3-2 1 0,-3 13-4 15,0-3-11-15,-5 13-4 0,3 1-5 16,2 6-3-16,-12 16-2 0,2 8 0 0,0 5-1 15,0 10-5-15,2 10-3 0,2 2-1 16,-1 4-2-16,5 3-3 0,0 1-8 16,2-1-11-16,4-2-4 0,3-6-2 0,5-2-8 15,0-2-5-15,6-7-11 0,0-2-5 16,2-10-3-16,1-5-6 0,-2-8-3 16,2-2-9-16,1-7-1 0,-2-3 3 0,2-4 0 15,3-3 2-15,-1-1 2 0,-4-6 4 16,2 4 5-16,-5 0 8 0,-3-2-5 15,0 1 7-15,-4 3 6 0,-2 0 0 16,3 2 6-16,-5 0 4 0,3 2 1 0,-9 2 4 16,19 6 4-16,-11-2 4 0,2 5 5 15,4-1-5-15,-4 0 2 0,2 1-6 0,-2 4 2 16,0 1 3-16,-4-1 3 16,-4 1-8-16,-2 1 4 0,-2 2-24 0,-4-3-26 15,-7 1-49-15,-6-2-53 0,0 2-49 0,-6 1-54 16,-5-3-49-16,-3 1-653 0,-4-3 323 15,-3-2 213-15</inkml:trace>
  <inkml:trace contextRef="#ctx0" brushRef="#br0" timeOffset="274050.1184">12632 17118 1305 0,'-149'21'37'0,"16"-4"5"0,-9 4 15 16,-1 2 11-16,-4-2 13 0,7 1 17 15,1-3 7-15,8 3 4 0,27-8 0 16,11-1 8-16,11-4-1 0,18-2 1 0,17-1-4 16,16-4-11-16,13-2-5 0,12-2-13 15,6 2-2-15,0 0-5 0,55-15 4 0,3 3 0 16,35-2-2-16,44-2 4 0,17-5 1 16,20 2 15-16,54-8-3 0,-38 8 25 15,46-4 5-15,1 4 5 0,-44 4-3 16,-1 0-4-16,-3-2-7 0,-2 8-10 0,-12-3-11 15,-6 2-9-15,-14 2-13 0,-14 0-9 16,-34 3-12-16,-16-1-26 0,-18 0-26 0,-17 5-41 16,-12-5-46-16,-6 0-52 0,-10 1-56 15,-5 1-63-15,-8-2-53 0,-7-5-57 16,-6 3-784-16,-6-1 391 0,-8-4 259 16</inkml:trace>
  <inkml:trace contextRef="#ctx0" brushRef="#br0" timeOffset="276134.6556">4937 17409 121 0,'-10'-13'192'0,"2"5"3"15,2-1-5-15,-1 3-5 0,3 0-3 16,-1 1-5-16,1 3-13 0,0-2-12 16,4 4-9-16,0 0 5 0,-9 11 8 0,7-3 2 15,0 11-8-15,2 2-3 0,2 12-9 16,3 3 0-16,-1 4-4 0,0 2-16 16,0 0-13-16,3 6-8 0,1 1-8 0,-1 0-12 15,-1-7-7-15,0 2-3 0,0-5-6 16,-2 0-4-16,4-5-8 0,-4-5-3 15,0-2-2-15,-2-1 2 0,2-5-16 0,-4-2-2 16,0-6-4-16,-4-5 0 0,-2-5-6 16,6-3-1-16,-24-17-5 0,7 3-3 15,-2-17 0-15,-4-7-19 0,-5-23 7 0,3-8 0 16,2-5-3-16,6-3-1 0,2-4 0 16,8 5-3-16,5 14 1 0,6 6 0 0,5 2 5 15,4 5-5-15,6 8 10 0,2-1-9 16,6 9 1-16,5 0 0 0,2 12 8 15,0 6-8-15,2 8 5 0,-4 3 0 16,0 8 2-16,-3 1 8 0,3 5-6 16,-8 3 5-16,-2 6-8 0,-2 2 8 0,-8 0 4 15,-3 8-1-15,-7-2 18 0,-4-1-21 16,-9 8 2-16,-1 1-4 0,-10 1 5 0,-6 0-4 16,1 3 1-16,-5-6-1 0,0 2-4 15,5-7 0-15,4-7-17 0,2 1-24 16,3-4-28-16,4-3-39 0,2-1-37 15,3-3-25-15,4-1-22 0,3 2-26 16,7-5-32-16,1 0-23 0,3-1-587 0,7 2 292 16,0-6 192-16</inkml:trace>
  <inkml:trace contextRef="#ctx0" brushRef="#br0" timeOffset="277016.9306">5276 17772 83 0,'9'0'109'0,"1"0"8"0,-1-5-6 16,2 5 5-16,3-1-7 0,2 1-6 15,2 0-3-15,-1 6-9 0,4-3-7 16,0 9-4-16,3 1-4 0,-6 2-4 0,6 4-3 16,-5 3-4-16,-2 6 14 0,-4-8 13 15,-3 2 7-15,-2-1 4 0,-3-2 3 16,0 2 1-16,-3-8-1 0,-4 0-4 16,2 1 9-16,0-7-5 0,-3 1-1 0,1-2-6 15,2-6-13-15,0 0-9 0,0 0-7 16,0 0-3-16,0-29-12 0,5 12-6 15,3-4-8-15,2-2-6 0,5-4-4 0,2 5 0 16,2-3-5-16,5 2-9 0,-4 2 4 16,2 8-1-16,-1 1-5 0,0 5-2 15,-2 7 1-15,0 1 4 0,2 5-2 0,-2 6 0 16,1 1-3-16,0 2 1 0,0 0 0 16,-1 2-3-16,2 0-2 0,0-3-1 15,5 1 3-15,-4-1 3 0,2-3-5 16,-1-3 6-16,5-7-8 0,-7 4 1 0,2-5-2 15,-2-6 0-15,-1 4 6 0,-4-4-5 16,2-5-1-16,-8 3 8 0,-2-5 0 16,-4 4-6-16,-6-4 1 0,-2-2 3 0,-4 2-6 15,-5-1-2-15,-2 1-1 0,-1-2 2 16,-4 8-4-16,3-5 5 0,5 5-9 16,-1-1 0-16,2 2-17 0,3-1-27 0,0 1-12 15,8-2-13-15,0 1-17 0,6 1-14 16,6-7-15-16,6 3-7 0,5-3-11 15,5-6 1-15,0 0 10 0,9-5 7 0,-3-1 17 16,0-3 8-16,-5 0 9 16,3-5 2-16,0-3 17 0,-5 5 21 0,-3-1 24 15,-4 6 28-15,-2-1 15 0,-6 6 23 16,1 6 10-16,-2 2-1 0,-5-1-1 16,0 8 22-16,-2 6 10 0,-4 0 2 0,3 12 4 15,-3 1 3-15,2 8 0 0,0 6-4 16,0 2-11-16,2 7-4 0,2 4-9 0,3 7-3 15,2 3-6-15,-1-3-4 0,2-1-5 16,0-2-7-16,-4-8 0 0,0-3-6 0,-1-7-4 16,-3 1 0-16,2-7-7 0,-2-3 18 15,-1-4 1-15,-1-4-3 0,0-5-5 16,-2-4-7-16,0 0-2 0,0 0-7 16,4-19-1-16,3 6-13 0,-1 0-1 0,4-4-3 15,4 3-4-15,0-5 7 0,1 3-4 16,4-1 3-16,0 8 0 0,2-5-9 0,-4 7 7 15,2 5-2-15,-2-2 0 0,0 8 0 16,0-2 8-16,-2 5-2 0,-3 1 3 16,-2 5 0-16,-2 1 1 0,-6-1 15 15,-2 0 5-15,-2 2 9 0,-8 0 10 0,-4 5 3 16,-3-5 1-16,-4 3-5 0,0-5-5 16,-7 0 0-16,2-4-6 0,1 3-7 15,-2-4-1-15,2-3-6 0,3-3-4 0,1-2-6 16,2 0-2-16,0-6-14 0,5-1-30 15,0-1-41-15,2-3-40 0,4-5-48 16,-1 3-54-16,2-1-46 0,5-6-49 0,2 0-758 16,0 4 364-16,4-5 239 0</inkml:trace>
  <inkml:trace contextRef="#ctx0" brushRef="#br0" timeOffset="277888.6822">7217 17643 230 0,'0'0'248'0,"9"-7"-6"0,-7 0-7 0,-2 1-11 15,0 6-15-15,-2-14-13 0,-3 11-13 16,3-7-10-16,-2 6-13 0,-2-1-15 15,-2-1-4-15,-1 6-11 0,-2 0-10 16,-3 6-9-16,-2-1-11 0,2 9-5 16,-5 1-14-16,-1 6-3 0,0-1-11 0,2 7-6 15,4 1-9-15,3-6-6 0,3 5 2 16,-1-5-13-16,7 5 1 0,2-8 0 0,2 2-9 16,3-8-2-16,1 3 2 0,5-5-8 15,1-2-1-15,3-4 1 0,0-5-3 16,4-4-4-16,-2 3-1 0,2-5 2 15,-2-3-5-15,2-1-2 0,0-1 5 16,-4 4-9-16,-3-5 5 0,-1 5 3 0,-1-1-1 16,-1 3-2-16,0-1-3 0,-3 2 6 0,0 0-10 15,-2 4 1-15,-4 0 3 0,8 6-2 16,0 0 2-16,-4 1 1 0,0 1-5 16,4 5 3-16,1-4 3 0,1 6-3 15,3-5-1-15,2 5 4 0,3-7-1 0,2 4-5 16,1-5 4-16,0-1-2 0,2-6-4 15,1 0 1-15,1-6 1 0,1-5 7 0,1 2-9 16,0-7 3-16,-1-3 1 0,2-3-5 16,-5-3 3-16,3-2 0 0,-4-8-1 15,0 1 0-15,-7 5 1 0,-1-7-1 16,-3-3-2-16,-2 4 3 0,-3-5 1 0,-4 4-2 16,-2 2-2-16,-2 5 4 0,-2 3 5 15,2-1 7-15,-2 6 3 0,1 2-3 16,-2 9-8-16,1 3 3 0,-2 1 6 0,6 6-2 15,-6 13 12-15,4 4 9 0,2 4-1 16,2 12 3-16,2 3-6 0,4 11 14 16,4 5-5-16,-2-2-3 0,0 3 0 15,1-3-7-15,2-3-3 0,-1-3 2 0,-3-6-4 16,1-8-2-16,-4-1-3 0,3-4-3 16,-2-4-3-16,-1-2-1 0,0-10 0 0,0-1-3 15,0-2 3-15,2-6 0 0,-8 0-3 16,16-14-2-16,-7 5-3 0,-1-4 0 15,7-7-5-15,0 1 0 0,-1 5 0 0,4-8-5 16,-2 2 2-16,6 6-2 0,1-1 1 16,-2-3 1-16,-2 9 2 0,-4 1-3 15,4 3 1-15,-2 5-1 0,0 0 3 0,0 5 2 16,-1 3 6-16,-2 0-4 0,0 3-1 16,1 4 0-16,-2-1 7 0,0 0-5 0,-3 3-2 15,0-4 2-15,0 4-6 0,-4-6-8 16,4 0-13-16,-2 3-28 0,-4-5-34 15,1 1-35-15,-1-2-42 0,0-3-41 16,1-3-48-16,-1-2-42 0,-4 0-778 0,0 0 365 16,8-13 241-16</inkml:trace>
  <inkml:trace contextRef="#ctx0" brushRef="#br0" timeOffset="278016.0269">8257 17486 89 0,'-13'-16'151'16,"4"2"-12"-16,1 7-1 0,2 0-14 0,0-1-10 15,1-2-14-15,0 9-25 0,1-7-35 16,2 6-44-16,0-3-47 0,0-1-261 16,2 0 106-16,4 0 71 0</inkml:trace>
  <inkml:trace contextRef="#ctx0" brushRef="#br0" timeOffset="278747.7739">8371 17237 144 0,'8'6'226'0,"-6"2"15"0,0 6 7 15,0 1-2-15,0 6-8 0,1 5-10 16,-3 7-9-16,7 1-24 0,-3 8-17 0,4 6-3 16,0-1-23-16,3 1-15 0,0 2-11 15,1-3-13-15,1 1-12 0,-3-6-12 16,6 0-9-16,-4-8-9 0,3-6-8 16,-2 1-7-16,-1-4-4 0,3-6-7 0,0-4-15 15,2 0-17-15,-3-9-9 0,2 0-10 16,-4-4-7-16,3-2-4 0,0-6-6 0,0 4 0 15,-3-4 6-15,2-1-2 0,-4 1 1 16,2-2 5-16,-3 3-3 0,-1 1 4 16,-1 0 0-16,-1-2 3 0,0 4 2 15,1 1 0-15,-7 1 2 0,0 0 4 0,12 1 1 16,-8 7 0-16,3-2 0 0,-2 1 2 16,1 1 2-16,2 5 1 0,-2-5 0 0,5 3 0 15,-2-1-3-15,3 1 2 0,1-3-3 16,2 0 1-16,0-3 3 0,1 1-6 15,2-6 4-15,0 2-1 0,4-4 3 16,-3-4-3-16,3 1 0 0,0-3 0 0,1 0 0 16,-1-5-2-16,-2 0 6 0,2-1-11 15,-3-1 4-15,-4 2-4 0,-3 1-3 16,-1-1 5-16,-3 4-2 0,-1 2-1 0,-1-2 2 16,-3 3 4-16,-3 4 2 0,0 2 6 15,0 0 4-15,0 0-1 0,0 0-1 16,0 0-2-16,0 0 2 0,4 17-2 0,-2-12 2 15,2-2-3-15,2 3 1 0,0 0 0 16,3 0-1-16,2-3 1 0,-1 3 0 0,1-2-3 16,1-2 2-16,4-2-3 0,-4 0-3 15,0-2 4-15,4-2-4 0,-4-4-3 16,-1 1-3-16,-1 1-9 0,-1-3-2 0,-1-2-3 16,-1 2 2-16,-3-1 2 0,2-1 1 15,-2 4 1-15,0 0 1 0,1 1 3 16,0-2 1-16,-3 2-1 0,2 1 2 0,-2-1 2 15,-2 6 1-15,8-2 4 0,-8 2-3 16,0 0 5-16,10 8 2 0,-5-7 1 16,-1 5 10-16,1 1-5 0,-3 4 3 0,2-3-1 15,-2 0-1-15,0 3-1 0,0-3 3 16,0 7-3-16,0-8-2 0,-4 6 2 16,2-4-1-16,-2 3-5 0,-4-3-3 15,-3 3-16-15,1-5-23 0,-3 1-35 0,-1-1-34 16,-4-1-38-16,2 0-37 0,-3 2-34 15,-2-8-31-15,-4 0-557 0,3 0 273 0,-5 0 181 16</inkml:trace>
  <inkml:trace contextRef="#ctx0" brushRef="#br0" timeOffset="278885.6916">8635 17560 161 0,'-2'-8'158'0,"0"1"-12"15,4-1-21-15,0 2-7 0,0 1-40 0,7-3-52 16,2 2-76-16,4 0-210 0,3-1 89 16,4 0 58-16</inkml:trace>
  <inkml:trace contextRef="#ctx0" brushRef="#br0" timeOffset="279266.8447">9403 17120 141 0,'8'0'223'16,"-8"0"19"-16,6 13 11 0,-2-3 1 0,-2 9-9 16,2 7-14-16,0 7-23 0,2 2-13 15,3 8-24-15,2 5-16 0,-1 7-13 16,3 13-17-16,2 1-8 0,-2-8-12 16,-5-10-15-16,0 3-8 0,-2-7-10 0,2-7-6 15,-4-3-10-15,0-10-3 0,-2 1-2 16,2-1-15-16,-4-8 0 0,0-6-3 0,2-4-12 15,-2-3 2-15,2-6-3 0,-2 0-2 16,0 0-12-16,6-13-4 0,-1 1-9 16,-1-1-4-16,4-2-7 0,3-1 2 15,2-3 1-15,1 4 0 0,4 2 0 0,0 0 2 16,2 5 2-16,-1 2 0 0,1 4 4 16,2 4 1-16,-1 2-2 0,3 4 5 15,-4-1 1-15,-2 8-2 0,0-3 2 0,0 3-1 16,-6 1 4-16,-1 3-3 0,-1-4 3 15,-3 4-4-15,-1-6-22 0,-3 2-34 16,1-1-44-16,-2-3-47 0,2-3-60 0,-4-2-727 16,2-3 318-16,-2-3 211 0</inkml:trace>
  <inkml:trace contextRef="#ctx0" brushRef="#br0" timeOffset="279616.8062">9888 17533 23 0,'0'0'106'0,"0"0"-5"0,0 0-13 15,24 12-12-15,-12-9-19 0,6 7-22 0,2-2-11 16,0-1-12-16,3 3 2 0,-1 1 1 16,2-5 10-16,-2 0 8 0,1-4 7 15,-1 3 8-15,-4-3 5 0,2 4 22 16,-4-6 14-16,-1 2 19 0,-2 4 8 0,-2-6 12 15,-3 7 13-15,-4-1 8 0,0 1 11 16,-4 5 5-16,-2 3 4 0,0 4-6 16,-2-2 0-16,0 10-6 0,-3 0 5 0,5 1 12 15,0-1-1-15,0 0-1 0,4-1-7 16,2-2-7-16,5 2-10 0,1-5-14 16,2 0-14-16,8-2-9 0,1-4-10 0,3-3-7 15,2-3-17-15,2-3-31 0,2-4-56 16,4-2-59-16,-3-2-64 0,-1-4-80 0,5-2-76 15,-7-5-954-15,2 0 423 0,-2-7 279 16</inkml:trace>
  <inkml:trace contextRef="#ctx0" brushRef="#br0" timeOffset="280674.9216">11140 17827 96 0,'10'-6'207'16,"-2"4"-14"-16,-1 2 8 0,-7 0 7 15,11 10 1-15,-7 3 0 0,0 0-11 0,-2 8-9 16,0 2-14-16,-2 8-7 0,0-3-15 16,-2 1-13-16,0-1-13 0,0 5-10 15,0-7-17-15,-2 4 1 0,2-8-13 0,0-1-10 16,2-2-8-16,-3-4-5 0,3 2-2 16,-2-7-8-16,4 1-3 0,-2-5-2 15,5-4-7-15,-5-2-1 0,0 0-6 0,23-14-3 16,-13 3-9-16,3-4 4 0,2 0-9 15,-1-5-1-15,6-6 1 0,-1 4-2 16,0-3-4-16,2 1-4 0,1 3 2 0,-4 8-4 16,-1-2-2-16,0 1-4 0,0 3 10 15,0 7-5-15,0 0 3 0,-1 4-2 16,4 6 0-16,-3 0-2 0,4 3 0 16,-4 5 0-16,1 1 2 0,0 2-3 0,-4-2 1 15,1 4-4-15,-2-4 3 0,2 5-1 16,-5-6 4-16,2-6-10 0,-4 6 4 0,2-7-2 15,-4 1 8-15,3-2-9 0,2 0 10 16,-1-6-5-16,3 0-1 0,3-2 2 16,0-4-3-16,4-6-1 0,0 5 0 15,3-7-1-15,-1 7 6 0,-4-6-10 0,2 3 5 16,-2-2 2-16,-3 4-5 0,-2 1-2 16,0 1 3-16,-3 0 2 0,0 6-3 0,2 0 6 15,-4 5-3-15,0-4-5 16,1 7 3-16,1 0 2 0,-1 0 2 0,-1 4-1 15,1-4-1-15,-1 4 4 0,0-5-7 16,4 1 1-16,-2 0 3 0,0 1-1 0,1-7 0 16,2 4 0-16,-1-4 1 0,1-4-8 15,4-2 1-15,-2 2-3 0,1-4-2 16,0-1 0-16,-2-1 2 0,1 2 0 0,0-2-1 16,-2-3 1-16,-3 3 2 0,3-1-2 15,-2 1 0-15,-1 2 2 0,-4 1-1 16,3-1-5-16,-3 4 5 0,3 1 4 0,-3-4-5 15,-6 5 3-15,13 6 0 0,-5-4-1 16,0 4 4-16,2-1-1 0,2 1 2 16,0 2-1-16,6-2 1 0,-1-2 2 0,1 2-4 15,4-5 7-15,1 4-4 0,-2-5-1 16,2 0 2-16,1-5 3 0,-1 4 0 16,-2-6-2-16,2 1 1 0,-7-3 1 0,-4 1-5 15,-2-3-2-15,0 3 1 0,-8 0 2 16,-2-4-3-16,-2 3-3 0,-8-3 1 15,-2 4-1-15,-3 1-3 0,-4-1-12 16,-4 2-13-16,1 1-17 0,-3 3-23 0,2-2-28 16,2 2-23-16,-1 4-29 0,4 4-33 15,0-5-56-15,4 5-609 0,3 0 290 0,3-4 192 16</inkml:trace>
  <inkml:trace contextRef="#ctx0" brushRef="#br0" timeOffset="281442.3546">13028 17945 62 0,'0'0'212'15,"0"0"9"-15,0 0 4 0,-30 6 2 0,14-3-12 16,-8 9-15-16,0-5-20 0,1 7-15 16,-1 5-17-16,0-2-17 0,0 6-14 0,5-2-10 15,5-4-13-15,2 4-10 0,2-2-10 16,4-4-5-16,4 2-6 0,2-7-13 15,6-3-12-15,4 1-5 0,1-4-12 16,4-4-7-16,2-4-2 0,0-4-1 0,6-1-1 16,-1-4-4-16,-4-7 0 0,6 0-1 15,-3-7 2-15,-3-2 0 0,4-5-1 16,-1 0 1-16,-4-10-1 0,-2-1-4 0,-1 1 2 16,2-2-3-16,-8-2 1 0,0 8 12 15,-1 4 7-15,-3 7 10 0,-2 3 3 16,1 6-3-16,-6 5 0 0,1 4 6 0,-2 7 5 15,-3 6 2-15,-3 5-1 0,4 11 4 16,-5 5 0-16,2 3-6 0,1 8-2 16,0 7-3-16,3-4-4 0,1 4-4 15,6 0-2-15,3-1-2 0,1-3 0 0,4 3-6 16,6-6-3-16,0-5 0 0,6-3-6 16,1 0 6-16,2-6-6 0,2-9 4 0,-3 1-9 15,1-6-3-15,-1-5-17 0,0-1 1 16,-2-5 1-16,4 2 0 0,-3-9-3 15,-5 5-3-15,2-8 2 0,-6 2 1 16,0-1 1-16,-4 6 3 0,-2-6 1 0,-1 3 2 16,-3 1 0-16,-2 3 2 0,-4 1 0 15,-2 0 7-15,4 6 2 0,-11 0 7 16,11 0-1-16,-14 12 4 0,5-5 2 0,0 3-5 16,3 3 1-16,0 0 0 0,2 0-2 15,0 0 2-15,4 1-5 0,0-4 1 16,4 3 1-16,2 0-2 0,2-1 2 0,3-4-1 15,4-3-3-15,2-3 1 0,1-2 0 16,6 0-6-16,2-7 2 0,1-1 7 16,3-5-5-16,0-5 2 0,-3 1-4 15,0-4 4-15,5-7-6 0,-1-3 1 0,-3-3-1 16,9-16 6-16,-11 8-4 0,-4 1-1 16,-3-1 0-16,-4 0 4 0,-4 4 8 0,-3 7 9 15,-2 6 6-15,-2 3 2 0,-2 3 1 16,-2 5 8-16,-2 7 6 0,0 7-11 15,2 0 12-15,-10 15 12 0,6-1 15 16,-5 11 4-16,0 5-4 0,1 8-5 0,-3-2-4 16,3 6-13-16,-2 5 2 0,-2-3-8 15,2 4-4-15,4-8-16 0,-2 2-56 0,4-3-55 16,-3-3-62-16,0-9-83 16,5 2-73-16,0-2-906 0,2-6 413 0,2-2 272 15</inkml:trace>
  <inkml:trace contextRef="#ctx0" brushRef="#br0" timeOffset="281562.0162">14262 18462 3040 0,'25'14'143'0,"-9"-1"-87"0,-2-4 0 16,-6 1 3-16,-2-1 16 0,-2-2-10 15,-4 0-8-15,-2 4-9 0,2-8-27 0,-4 3-67 16,-4-6-99-16,8 0-116 0,-20 0-817 16,8-7 367-16,0 0 242 0</inkml:trace>
  <inkml:trace contextRef="#ctx0" brushRef="#br0" timeOffset="293195.2484">10966 12771 21 0,'-6'-5'61'0,"4"0"1"16,-2 0-4-16,-1 1-2 0,2-1-1 16,-1-1-4-16,0 2-1 0,0-2 3 15,2 0-6-15,-4 0 2 0,2 2-5 0,-3-3 2 16,3 2 0-16,0-1-4 0,-3 2 2 15,1-2 1-15,0 0-3 0,-3 1-1 0,3-1 1 16,-2 0-3-16,-2 0-5 0,2-1-2 16,0 1 8-16,0-2-1 0,-3 1-8 15,2 1 8-15,-3 0-5 0,3 2-1 16,-3-2 1-16,-1 0-1 0,-2 0-2 0,1 0 0 16,-4 2-9-16,1 1 3 0,-2-2 0 15,-2 4 4-15,-3 1-7 0,0-2 6 0,0 2 3 16,-1 0 0-16,-3 2 3 0,-2 2-4 15,1-2-1-15,-1 4 1 0,-4 1 3 16,1 2-5-16,-5 1 1 0,2-1 0 16,-3 3-2-16,-1 5-3 0,-4 0 5 15,1 0 1-15,3 2 1 0,0 3-3 0,-1 0 2 16,4 3 0-16,1 0-4 0,0 2 2 16,2-1-3-16,2 4-4 0,1 1 1 0,3 2-1 15,-2 3-4-15,5 2 3 0,1 2-6 16,3-1 3-16,2 7 0 0,4-2 0 15,1 3 1-15,4 3 2 0,2 0 3 0,2 2-1 16,4 0-3-16,0 2 3 0,4-3 0 16,0 3 2-16,4 1 1 0,6-2-2 0,2 17 6 15,3-14 0-15,9 5 1 0,6-4-1 16,1-4-2-16,7-5 1 0,6-6 0 16,6-6-1-16,-3-8-2 0,-3-9 6 0,21 6-2 15,-5-12 2-15,-5-2 3 0,8-5-3 16,-1-6 0-16,25-9 2 0,0-1-1 15,-4-8 0-15,-4-6-2 0,0-2-2 16,-6-4-6-16,-1-6-1 0,-3-1 0 0,-2-1-3 16,-10-2-3-16,1 0 2 0,-12-2-4 15,-1 2-3-15,-11 2 3 0,-5 2-1 0,-3 0-3 16,-2-2-3-16,-6-4 2 0,-3 0-1 16,-2-4 2-16,-4-1-5 0,-7-5 1 15,-2 1 1-15,-6-3-4 0,-3-1 4 16,-12-17-5-16,-4 2-1 0,-7-1 0 0,-1-1 2 15,-3 3 2-15,-6 2-2 0,-5 4-2 16,-3 6 0-16,-3 2 0 0,-7 5-4 16,-5 5 2-16,-3 2-2 0,1 11 3 0,-5 2-2 15,2 5-1-15,6 10 2 0,8 3-1 16,-3 7 0-16,-2 3-2 0,-1 6 4 0,-1 3-1 16,-18 7 1-16,3 3-1 0,5 5 2 15,2 7 0-15,6 2-2 0,1 3 3 16,1 4-2-16,2 6 1 0,1 2-3 0,4 3 0 15,1 2-4-15,0 3-1 0,5-1-7 16,2 0-7-16,7-1-4 0,1-3-12 16,10-8-12-16,7-8-16 0,4-2-18 0,2 0-11 15,5-1-17-15,4-3-16 0,2 0-21 16,4-1-18-16,6-1-12 0,0 2-15 16,4-4-484-16,5-1 230 0,4 1 152 15</inkml:trace>
  <inkml:trace contextRef="#ctx0" brushRef="#br0" timeOffset="294127.2719">11376 13647 6 0,'0'0'181'0,"-14"0"-13"15,14 0-8-15,-12 0-12 0,12 0-9 16,-10 0-12-16,10 0-11 0,0 0-8 0,0 0-8 16,0 0-6-16,0 0-6 0,0 0-6 15,32-7-3-15,-10 3 3 0,7 1 0 0,11-2-1 16,19-4-3-16,30-2-4 0,9-6 0 16,31 1-7-16,5-4-8 0,5-1-5 15,3 3-3-15,2 0-5 0,-3-1-4 16,2 2-6-16,-4 2-3 0,-7-2-1 0,-5 3 1 15,-30 3 1-15,0 2 4 0,-10-1 3 16,-17 2-1-16,-11 5-5 0,-6-3-3 0,-9 2 0 16,-4 0-6-16,-3 2-4 0,-5-2-7 15,-5 2-1-15,-4 1 1 0,2-1 0 16,-3-1-9-16,-2 3-10 0,0-1-10 16,-3-1-11-16,-3 1-10 0,0 1-10 15,-2 0-4-15,-2 0-10 0,-1-3-10 0,-9 3-5 16,11 0-15-16,-11 0-19 0,0 0-19 15,0 0-16-15,0 0-9 0,0 0-12 0,0 0-424 16,-32 7 200-16,22-7 132 0</inkml:trace>
  <inkml:trace contextRef="#ctx0" brushRef="#br0" timeOffset="295923.0248">19740 11596 32 0,'0'0'164'0,"21"-7"-13"0,-9 2-7 0,6 2-9 16,4-3-8-16,6 0-19 0,2-1-6 16,7-4-7-16,4 4-8 0,-1 0-2 15,2-4-8-15,1 4-4 0,-1 0-9 0,-4 1-4 16,1-2-7-16,-1 3-6 0,-7 1-2 15,-1 0-5-15,-2 0-5 0,-3 1 3 16,-4 0-5-16,-2 0 0 0,-2 1 3 0,0 0 4 16,-5 0-2-16,-1 2 1 0,0 0-5 15,-5 2-4-15,1 0-5 0,-7-2-8 16,4 5-5-16,-4 1-8 0,0-6-8 0,-7 8-11 16,1-1-8-16,-2-2-14 0,-3 3-12 15,-2 1-11-15,1-1-7 0,-6 0-3 0,4 1 1 16,-7-2-8-16,-1 2 7 0,0-3-6 15,-4 1 6-15,0-1 9 0,-1 0 4 16,-1-1 7-16,-4-2 4 0,1-2 4 16,-1 2 12-16,-2-7 3 0,-2 1 2 0,-3-3 11 15,0-2-1-15,-1-2 8 0,2 1 16 16,2-1 1-16,-1-2 6 0,6-1 3 16,4 4-6-16,1-2 4 0,3 3-1 0,-1-4-1 15,6 3-3-15,-2-1 0 0,5 1-1 16,-1-1 5-16,0-3-3 0,2 0 2 15,-1-1 3-15,2-3 6 0,1 0-5 0,-1-2 10 16,-1-3 1-16,0-5 1 0,-2-1-3 16,1-4 3-16,-2-10-4 0,0-1-4 15,-2-4 4-15,-2-21-1 0,-3-2-8 0,8-7 2 16,-3-5-7-16,1-5 0 0,0-24-5 16,0-2 1-16,8 19-1 0,2-6 3 0,1 4 4 15,7-2 6-15,2 3 6 0,5 6 4 16,5 9-11-16,6 3-1 0,4 6-2 15,6 9 0-15,13 1-3 0,5 9-2 16,11 7 4-16,6 7-3 0,7 5-1 0,11 9 2 16,10 5-3-16,8 7-4 0,5 7 4 15,8 5-2-15,30 7 2 0,7 4-2 16,0 5-1-16,1 5-2 0,3-2-2 16,-7 7-1-16,-4 3-4 0,-2-1 5 0,-4 3-6 15,-12 2-2-15,-4 1-3 0,-7 2-2 0,-7 4 0 16,-7 0 1-16,-21-4 2 0,13 10-3 15,-20-5-2-15,-6 8-9 0,-5 2 4 16,-8 2-1-16,-7 4 1 0,-7 4 5 0,-9-2 2 16,-9-5 1-16,-8-6 5 0,-8 2 0 15,-4-2 0-15,-4 6-2 0,-8 18 4 16,-8-3 1-16,-5-1 0 0,-3-2 7 0,-4-2-4 16,-3-1 4-16,-1-4-4 0,0 1 0 15,-5-4-3-15,1-3-7 0,0 3-4 16,-3-5-11-16,-1-2-3 0,-3-1-10 0,1-3-2 15,-3-1-14-15,-1-3 0 0,-1-3-4 16,7-10-3-16,1-3-1 0,1-2-3 16,-3-1 2-16,-1-3-5 0,-1-1-2 0,3-2-4 15,-3-5-8-15,5-2-6 0,-9-1-230 16,7-2 107-16,-2-4 71 0</inkml:trace>
  <inkml:trace contextRef="#ctx0" brushRef="#br0" timeOffset="297073.615">11350 12731 33 0,'-65'27'58'0,"-2"-4"-3"0,-3-2-5 0,0-1 0 15,7-8 3-15,6-5-1 0,-1-3-3 16,-1-8 7-16,2-1 9 0,-17-13 4 0,-1-9-3 15,8-5 9-15,-1-8-2 0,3-9-2 16,-10-13 3-16,6-12-7 0,1-2-6 16,7-7 1-16,3-9-5 0,7-4-6 15,7-10-1-15,8-4-5 0,7-4 0 0,9-9-5 16,6 1-1-16,10 16-4 0,14-18-4 16,7 0 0-16,12 0 0 0,12 2-2 0,12-1 0 15,11 3-1-15,9 4 0 0,35-19-4 16,13 14-1-16,13 11 3 0,-21 24-2 0,10 11 0 15,11 6 1-15,5 9-1 0,12 9 3 16,5 6 0-16,10 10 2 0,-4 10 2 16,3 10 2-16,1 11-2 0,-5 10-2 15,-1 9 1-15,-1 10-2 0,-7 7 1 0,-5 12-1 16,-10 9 1-16,-12 7 1 0,-11 12 1 16,-10 0-1-16,-15 3 1 0,-13 5-2 15,-12-1-1-15,-22-11-1 0,-13 3 2 0,-5 4 0 16,-14 0-2-16,-10-9-1 0,-12 16 3 15,-10 2-1-15,-16 11 0 0,-8-2 2 16,-7-9-3-16,-2-5-3 0,4-17-3 0,3-7-7 16,-3-4-15-16,4-5-14 0,7-11-16 15,8-7-18-15,-2-1-12 0,9-8-25 16,0 0-21-16,3-2-18 0,3-4-19 0,3 1-15 16,0-3-25-16,4-1-423 0,4-2 206 15,3-2 136-15</inkml:trace>
  <inkml:trace contextRef="#ctx0" brushRef="#br0" timeOffset="299591.7506">14636 10290 58 0,'-12'-3'211'0,"4"4"-9"15,-4 10-1-15,6 2-4 0,-2 6-8 0,-3 6-15 16,0 9-5-16,-1 9-11 0,-1 6-10 16,-6 22-11-16,-2 4-13 0,-1-2-9 0,2 8-7 15,-4-3-10-15,-1 1-7 0,-1-1-7 16,-1-5-4-16,-1-6-7 0,0-6-2 16,4-13-5-16,2-13 0 0,1-5-4 15,-3-10-3-15,6-3-6 0,-1-9-6 0,0-3-2 16,2-10-11-16,-3-3 2 0,0-4-3 15,0-5-5-15,4-3-6 0,1-3 1 0,2 0-8 16,4 3 0-16,1-1 3 0,6 1-8 16,2 4 3-16,4 0-2 0,5 1-3 15,1 6 0-15,5-1 1 0,2 7-1 16,7 0 0-16,0 3 1 0,9 4-5 16,5 3 2-16,4 1-10 0,9 4 0 15,4-1-12-15,-1-1-11 0,4-3-10 0,1-1-5 16,3-4-1-16,1-4-2 0,0-4 0 0,24-3 1 15,-8-5 6-15,-1 0 3 0,-6-9 4 16,-4-1 6-16,-16 3 3 0,-9 0 10 0,-5-1 8 16,-6 1 12-16,-7 2 10 0,-3-2 3 15,-8 3 5-15,-4 2 9 0,0 0 0 16,-8 4 4-16,-4 2 0 0,-2 1-1 16,-8 6 5-16,-2-2 1 0,-3 5 1 0,-5 6-1 15,-2 2 0-15,-6 5 0 0,0 2-6 16,0 1-11-16,3 5-1 0,1-2 4 0,5 0-6 15,4 0-2-15,4-3 1 0,3-3-7 16,4-1 0-16,2-3 1 0,4-2-5 16,2-1 0-16,4-3-3 0,0 0-1 15,-6-3 0-15,19-5 0 0,-6 0-11 0,0-2 0 16,-1-1-2-16,4-1-4 0,-2-3-1 16,0 0 1-16,0 3 0 0,0 2-2 15,-1-1-2-15,-1 1 4 0,2 1 1 16,-4 2-3-16,0 2 1 0,2 0 2 0,0 2 1 15,-2 0-1-15,-1 2-4 0,1 0-2 0,1 0-13 16,0-2 7-16,-1 0-3 0,0-2 0 16,4 0-6-16,0-2 0 0,1-4-3 15,2 1-1-15,0-3 0 0,0-2-1 16,0 1 7-16,-3-2-3 0,4 1 6 0,-6 3 3 16,3 2 1-16,-2-2 1 0,0 2 2 15,-3 4 0-15,-2-1 5 0,1 4 2 0,0 0 1 16,1 1 3-16,-2 3 0 0,-1 1 2 15,1 2 2-15,-1-1 0 0,-1 1 0 16,1-1-1-16,-1 1 0 0,-2 0 0 16,0-2-2-16,2 1 5 0,-2-3 0 15,-2 0-2-15,4 0-4 0,-6-3-3 0,8 3 0 16,-8-3-6-16,0 0-3 0,14-9-3 0,-9 6-4 16,1-1 0-16,3 1 2 0,-3-1 1 15,2 2 2-15,3-3 3 0,-1 4 1 16,4-2 2-16,-2 3 1 0,2 0 2 0,2 0 0 15,5 0 2-15,2-2 3 0,0 1-1 16,7 0 2-16,-1-5 0 0,5-5-5 16,0 4 3-16,2-4 4 0,-1-2 0 0,-7 1 2 15,5-3-1-15,-8-2-1 0,0-1-1 16,-1 0 2-16,-8 0 1 0,-3-1-2 16,0 0 0-16,-4 4 6 0,-5-1 10 0,-2 1 4 15,0 3 4-15,-4 2 8 0,0 1 4 16,-4 6 12-16,-3-1 7 0,0 6 6 15,-1 2 10-15,-1 6 1 0,1 6 2 16,1 3 5-16,0 5-8 0,3 2-5 0,2 4-1 16,2 7 0-16,2 1-9 0,2 3-1 15,2 9-9-15,4 2-2 0,2-1-10 0,-4 2 1 16,0 2-5-16,-2-1 0 0,0 0 0 16,-4-8 3-16,-2 1 7 0,-2 2-3 0,-4-1 3 15,-5-4 1-15,-6 0-4 0,-1-4 3 16,-2-4-7-16,-4-2 1 0,3-9-6 15,-3-4-2-15,1-2-1 0,2-7-8 0,0-5-15 16,3-5-19-16,2-4-19 0,0-3-26 16,4-6-23-16,-1-5-32 0,5-7-33 15,5-4-31-15,2-5-30 0,6-5-13 0,6 2-10 16,3-8 0-16,5 1 7 0,4 1 12 16,4 1 23-16,1-1 23 0,12-9 32 15,1 3 33-15,-6 7 31 0,-3 4 25 0,2 4 30 16,0 0 31-16,-3 3 26 0,1 2 22 15,-8 4 18-15,2 5 11 0,-5 2 10 16,-4 4 12-16,0 1 4 0,-1 4 3 0,-2 5 0 16,-2 2-5-16,0 2-8 0,-1 3-5 15,-1 3-9-15,1 1-5 0,-1 3-8 16,-1 0-10-16,1-1-7 0,-2 2-1 16,0-1-10-16,4-1-6 0,-2-2-1 0,0 0-5 15,2-1-7-15,-1-2-6 0,0-2-8 16,1-4-6-16,1 0-6 0,-1-2-5 15,3-3-2-15,0-1-3 0,-1-2-3 0,-1-2-2 16,2 1 1-16,-3-3-2 0,1 3 2 16,-1-2-1-16,-1 1 5 0,2 3 0 0,-5 1-2 15,2 0 2-15,0 3 2 0,0 0 1 16,0 2 2-16,-8 1 1 0,14 4 0 16,-5 1 4-16,-1 1 0 0,1-1-1 0,-1 1 0 15,1 0 2-15,1-2-2 0,1 1 0 16,2-3-1-16,-1 0 2 0,3-2-4 0,2 0-4 15,2-2-2-15,-2-1-4 0,0-5-3 16,5 1 0-16,-2-5 2 0,1 0 2 16,1 1 1-16,-4-2 0 0,0 0 3 0,-4 0 5 15,-3-2 1-15,0 5 2 0,-1-5 7 16,-3 5 2-16,-3 2 3 0,0-2 2 0,-2 4 1 16,-4 1 3-16,2 5 6 0,-8-2 5 15,8 2 1-15,0 0-4 0,-24 10-3 16,16-6 0-16,-1 7-6 0,1-2 2 15,0 1-4-15,2 2 0 0,-2-4 3 16,6 0-3-16,-2 1-7 0,4-2 7 0,-2-1-8 16,2-3-1-16,0-3-7 0,6 6-2 0,0-6-3 15,-6 0-4-15,0 0-7 0,18-3 2 16,-12-2-2-16,0 1 1 0,1 1 0 16,-1-1 1-16,1 1 1 0,-1 0 1 0,-2 0 3 15,3 0-1-15,-7 3 2 0,6-2-2 16,-6 2 3-16,10 0 1 0,-10 0 1 15,6 5 0-15,2-2 2 0,-4 0 0 0,-4-3 2 16,8 3-2-16,-2 0 0 0,2-3-1 16,-8 0 0-16,20-3 0 0,-7 0-1 15,1-1-2-15,1-3-1 0,0 0-1 0,2-3 2 16,2 1-1-16,-2-1 4 0,-2 1 4 16,2 1 3-16,-3 1 9 0,2-1 3 0,-4 2 9 15,0 2 11-15,-1 3 19 0,0 2 6 16,-3 5 8-16,3 3-5 0,-1 4 2 15,2 6 4-15,-4 4 1 0,4 4 0 16,1 4 2-16,-2 4-10 0,3 10-6 0,1 2-2 16,2 20-6-16,2 0-5 0,-2 2-4 15,-4-12-8-15,-1-6-5 0,-1-1-3 16,-3-1-2-16,-3-6-4 0,-3-2 0 0,-7 1 1 16,-5-4-3-16,-5 1 1 0,-1-5-3 15,-4-6-1-15,-3-7 4 0,0-4-2 0,2-7-2 16,1-9-4-16,0-6-2 0,0-5-1 15,-1-5-2-15,2-7-1 0,6-8 0 16,3-3-4-16,6-4 0 0,6-5-4 0,6-5-11 16,7-2-1-16,6-15-1 0,4-1 1 15,5 2 0-15,2-1 0 0,1 3 4 0,1 0-3 16,-2 2 4-16,0 0 3 0,-3 2-3 16,-7 10 1-16,-5 4 5 0,-5 7 2 15,-1 2 8-15,-2 7 13 0,-5 0 4 16,-2 8 4-16,-2 2 6 0,-4 3 5 0,-5 7 7 15,-1 6 13-15,-5 4 5 0,0 2 3 16,-2 12 3-16,0-1 5 0,3 5-7 0,3 4 1 16,2-2-5-16,5 3-8 0,2-1-1 15,4 2-7-15,2-2-6 0,5 0-14 16,4-3-25-16,-1-1-34 0,8 0-37 0,2 0-52 16,0-8-47-16,1-1-70 0,1-3-63 15,2-2-41-15,0 0-39 0,1-3-836 0,1-3 414 16,4 1 274-16</inkml:trace>
  <inkml:trace contextRef="#ctx0" brushRef="#br0" timeOffset="299703.4516">18116 11112 964 0,'25'-3'178'0,"-3"3"14"16,-10 0 9-16,1 0-1 0,-4 0 3 0,-3-2-4 15,-6 2-23-15,10-1-12 0,-5-2-15 16,-5 3-24-16,2-5-40 0,-2 5-51 0,-2-8-64 16,-5 3-74-16,5-1-73 0,-4-1-694 15,-2-3 297-15,-2 4 195 0</inkml:trace>
  <inkml:trace contextRef="#ctx0" brushRef="#br0" timeOffset="301505.5731">24453 11017 98 0,'4'1'223'15,"-4"-1"-6"-15,0 0-10 0,14-11-15 0,-8 1-14 16,-2-3-16-16,2-2-17 0,-4-3-12 15,0-2-11-15,-2-2-4 0,-2 2-5 16,-4-3 2-16,-2 4 1 0,-5 0-5 16,-6 5-4-16,-4 5-2 0,-7 5-6 0,-4 4-1 15,-9 7 2-15,-7 7 2 0,3 5-1 16,-12 14-3-16,6 2-8 0,15 0-8 16,11-3-2-16,10-3-6 0,2 3-5 0,8 0-15 15,9-1-1-15,5 6-8 0,3-3-3 16,7 4-4-16,4 1-8 0,1-2-1 0,-1-1 5 15,2-1-9-15,-2-7-3 0,-3-1-2 16,-2-2-4-16,-4-3-1 0,0-1 8 16,-6-2-11-16,0-2 3 0,-6-1-1 0,0-1-1 15,-6-2-2-15,0-3 1 0,-6-1-5 16,0-1 1-16,0-2-1 0,-8-5-5 16,1-2-12-16,-4-5-8 0,-2-2-15 0,-3-5-11 15,-4-5-17-15,1-7-19 0,-1 1-22 16,6-1-21-16,3-1-26 0,2-1-21 15,8-1-27-15,5 0-22 0,6-2-17 0,6-1-635 16,2 0 296-16,7-6 196 0</inkml:trace>
  <inkml:trace contextRef="#ctx0" brushRef="#br0" timeOffset="302574.8521">24711 10676 1858 0,'30'3'107'0,"-9"3"-51"0,-3 3-12 0,-6 3 40 16,-2 1 24-16,-3 5 13 0,0 4-3 15,-5 3-4-15,-2 5-15 0,-5 5-10 16,1 3-5-16,-7 9-10 0,1 8-9 0,2-5-3 16,-8 20-13-16,4-10-9 0,1-7-11 15,1-2-18-15,1-2-16 0,0-2-17 16,1-7-15-16,0-4-10 0,2-3-8 16,0-8-3-16,0 0-4 0,2-7-6 0,-2-5-1 15,0-3 0-15,2-4 5 0,-3-6 11 16,7 0 5-16,0 0 4 0,-10-16 10 0,8 7 5 15,4-2 6-15,4-2 6 0,3 2 5 16,3-3 2-16,6 4 0 0,0-6 3 16,8-1 0-16,3 0-1 0,3-2 3 15,0 2 2-15,6-4 3 0,5 1 2 0,-4-1 7 16,-1-1 7-16,-2-1 7 0,-6 4 5 16,-1 2 9-16,-5-2 8 0,-5 4 9 0,-2 1 15 15,-4 3 3-15,-3 0 3 0,-4 3-6 16,-3 2 7-16,-6 4-3 0,3 2-6 15,0 0-3-15,-29 16-3 0,14-5-4 16,-2 4-4-16,-1 2-4 0,-2 5 0 0,1 0-12 16,4-1-3-16,2-3-3 0,3 1-2 15,2-5-3-15,4 0-3 0,0-3 2 0,4-1-8 16,2-3-3-16,2-1-2 0,2-2-6 16,2-4-6-16,-8 0-1 0,19-4-1 15,-10 4-2-15,1-2 2 0,-1 1-4 16,-1 1 8-16,3 1-6 0,-2 1 4 0,-1 4-5 15,0 0 1-15,0 0 4 0,4 1-4 16,0-1 4-16,-1 0 4 0,1-3-10 16,3 1 4-16,0-6-2 0,4 0-2 0,-2-4-4 15,4-5 3-15,0-2 3 0,2-6-4 16,1-2 6-16,-1-4-5 0,-2-1 3 0,2-10 0 16,-1-1-2-16,-1-3 0 0,-2-3 1 15,-2-4-1-15,-3-2 1 0,2 1-1 16,-4 1 0-16,-2 2 4 0,-3 9 2 15,0 8 16-15,-3 3 5 0,0 5-6 0,-2 4-2 16,-2 7 12-16,0 4-2 0,0 5 2 16,0 0 10-16,-4 21-1 0,4 1 1 0,0 6-4 15,0 4-1-15,4 10-3 0,0 1 3 16,3 6-8-16,-1-1 4 0,4-1-4 16,1-1-14-16,-2-6-5 0,1-4-2 15,2-2-8-15,2-2-6 0,-4-7 1 0,1-1-11 16,-1-5 2-16,1-5-4 0,0-6 0 15,1 0-2-15,-2-4 0 0,2-2 5 0,-2-6 2 16,2-2 1-16,-1 1 4 0,0-7 0 16,-3 0 0-16,1 4 1 0,-3-5 10 0,0 6 10 15,1-3 3-15,-3 4-3 0,1 0 4 16,-1 5 8-16,-4 1-2 0,0 0 1 16,0 0 2-16,8 11-3 0,-6 0-3 15,2-3 2-15,2 6-3 0,1-3 1 0,0 3 0 16,3-3 3-16,1-1-14 0,1-1 6 15,1-1 0-15,2-3-3 0,1 1 1 16,0-4-4-16,-2 0-2 0,3-4 3 0,0 0-7 16,-2-4 0-16,-1-1 1 0,2-1-1 15,-2-3 4-15,-1 1 2 0,0-1-3 0,0 1-1 16,-5 2 2-16,2-1 0 0,2 1 0 16,-2 3 1-16,0-1-7 0,3 5 10 15,0-1 6-15,-1 2-6 0,3 0-1 16,3 2 3-16,-2 2-3 0,1 0 8 15,0 2 1-15,0 3-6 0,-2 0 0 0,-2 1-1 16,1-1 2-16,-4 2 1 0,0 0 0 0,-4 3-2 16,-2-1-3-16,0-1 3 0,-4-1-17 15,0-1-9-15,-4-1-22 0,0 1-40 16,0-5-36-16,-2 0-46 0,-2-3-45 16,2 1-33-16,6-3-41 0,-14-6-671 0,10 2 325 15,-3-5 214-15</inkml:trace>
  <inkml:trace contextRef="#ctx0" brushRef="#br0" timeOffset="302688.5958">26287 11146 75 0,'-3'-12'115'0,"-1"4"-4"0,2 1-5 15,2 0-11-15,-4 1-7 0,4-2-16 0,-5 3-36 16,3-3-36-16,0 2-45 0,0-1-178 16,2 1 76-16,-4 0 50 0</inkml:trace>
  <inkml:trace contextRef="#ctx0" brushRef="#br0" timeOffset="302849.9915">25493 11082 73 0,'-18'-1'226'0,"8"-1"-9"16,2-4-17-16,6 2-18 0,6-3-18 0,2 1-35 16,9-2-44-16,8-1-47 0,11 0-36 15,9-1-30-15,11 1-41 0,23-5-36 16,-10 3-274-16,-5 3 129 0,21-1 85 0</inkml:trace>
  <inkml:trace contextRef="#ctx0" brushRef="#br0" timeOffset="303224.8813">26748 10679 226 0,'17'14'242'0,"-9"-1"4"16,1 5-13-16,1 4-16 0,1 10-17 15,2 2-12-15,1 7-25 0,-1 2-14 16,0 4-15-16,-1 0-14 0,-3 2-10 16,-3 1-10-16,-2-7-19 0,1 0-16 0,-3-4-21 15,0-5-15-15,-2-3-14 0,0-3-12 16,0-4-11-16,0-5-12 0,-2-4-8 0,0-4 2 16,2-5 3-16,-3-4-1 0,3-2 6 15,0 0-1-15,3-20 2 0,-1 3 4 16,2 1 1-16,5-3 6 0,-3-4-2 15,4 3 3-15,4-1 4 0,-2 6 7 0,0 0 11 16,3 4 9-16,0 1 6 0,0 5 8 16,-1 3 1-16,2 4-1 0,0 2 2 0,0 3 0 15,-2 1-2-15,-1 5-5 0,1 2-1 16,0 0-5-16,-2 3-5 0,-2-1-8 16,2 0-20-16,-4-2-27 0,-2 1-30 15,0-3-26-15,-1 1-45 0,1-2-31 0,-2-4-27 16,-2-2-536-16,0 0 247 0,0-5 163 15</inkml:trace>
  <inkml:trace contextRef="#ctx0" brushRef="#br0" timeOffset="303348.188">27101 10939 36 0,'-8'-32'114'0,"-1"6"-3"0,5 7-2 0,0 2-8 16,2 2-6-16,0 3-14 0,2 2-31 15,2 3-26-15,0-1-37 0,2 5-35 0,0-1-177 16,5 0 77-16,-1 4 50 0</inkml:trace>
  <inkml:trace contextRef="#ctx0" brushRef="#br0" timeOffset="303996.692">27751 10932 203 0,'0'0'274'0,"0"0"-3"16,0 0-9-16,0 0-10 0,-16 18-18 15,0-9-21-15,0 4-14 0,-1 4-15 0,-1-1-18 16,2 3-19-16,0 0-12 0,6 2-12 16,2 2-14-16,2-3-13 0,3 1-16 15,6-2-17-15,3-2-15 0,6-1-18 16,6 1-17-16,0-7-17 0,6-3-13 0,1-3-10 16,3-2-6-16,-3-2 2 0,5-3 2 15,-2-3 2-15,-2 0 5 0,0-2-2 0,-3 1 6 16,-1-1 4-16,-4 1 7 0,0 0 8 15,-8 1 11-15,1 0 3 0,-5 0 4 16,-6 3 4-16,0 3 5 0,0 0 2 16,0 0 2-16,0 0-1 0,-21 9 3 0,11-3-5 15,0 1-4-15,0 0-2 0,2 1-3 16,0 1-2-16,-1-3 1 0,5 0-3 16,-1 1 3-16,3-2-4 0,0-2-1 0,2-3 1 15,4 6-6-15,-4-6-1 0,9 2 1 16,-9-2-4-16,15 0-2 0,-5 0-1 15,-2 0 2-15,-8 0 0 0,20 4-2 0,-10-1 1 16,-1 1 1-16,4 0-3 0,-1 1 4 16,3 4-3-16,-1-4 0 0,2 1 2 15,0-2-2-15,6-3 0 0,1-2 2 16,7-3-2-16,0-2 1 0,5-3 2 0,1-5 10 16,6-3 4-16,1-4 7 0,-1-4 6 15,9-11-3-15,-9 3 7 0,5-8-6 0,-3-7-6 16,-3-1-1-16,-3-2 0 0,-4-5-8 15,-11 8 5-15,-4 6-5 0,-6 7 8 16,-3 4 13-16,-2 4 12 0,-3 4 9 0,0 8 10 16,-8 6 14-16,-2 5 13 0,5 4 6 15,-18 13 8-15,5 4 8 0,-2 12 0 16,-6 8-10-16,-1 6-6 0,-2 18-10 0,-2 0-11 16,3 0-20-16,3-8-10 0,4-9-22 15,3-1-23-15,0-5-35 0,3-1-39 16,1-1-28-16,1-5-45 0,0-6-56 0,-1-3-60 15,0-5-79-15,-1-1-989 0,2-3 451 16,-3-4 298-16</inkml:trace>
  <inkml:trace contextRef="#ctx0" brushRef="#br0" timeOffset="305144.0569">23818 12547 14 0,'-2'-8'235'15,"0"-3"-5"-15,2 4-16 0,-2 4-16 16,2 3-16-16,0 0-11 0,0 0-7 16,0 0-11-16,4 28-13 0,-2-8-7 0,0 10-9 15,3 6-13-15,-1 2-8 0,0 0-12 16,0 1-7-16,0 0-7 0,1-3-1 16,-3-5-1-16,3-5 0 0,-3-1-1 0,0-4 3 15,2-5-4-15,-2-1-8 0,2-6-2 16,0-3-4-16,2-6-2 0,-6 0-5 0,16-10 0 15,-6-1-13-15,-2-5-2 0,5-2 1 16,-2-4-7-16,2 0-4 0,1-1-3 16,2 1 0-16,-4 0-5 0,2 3-4 0,1 2-8 15,0 4 9-15,-2 3-3 0,1 5 0 16,2 4 1-16,-2 5-7 16,4 4 8-16,0 5 1 0,1 3-4 0,-1 0 2 0,0 8-2 15,0-6-5-15,-2 1 4 0,1 1-2 16,-2-4-4-16,2 0 9 0,-3-3-2 15,0-2-6-15,0-1 5 0,1-2 1 0,0-4 1 16,2-1-5-16,-3-4 1 0,6-1-3 16,-6-4-2-16,4-3-2 0,-4 1 6 15,3-4-6-15,-2-3-1 0,0 0-2 16,-1-3-2-16,2 3 4 0,-4 0-1 0,1 2-2 16,-3 1 0-16,-1 3 0 0,2 0 1 15,-5 3-3-15,2 1-1 0,0 5 3 0,2 0-1 16,0 1 0-16,0 5 4 0,1 0-5 15,2 0 1-15,2 1 5 0,-1 0-9 16,2 1 1-16,-2-1-6 0,3-1-7 16,2-2 4-16,0 0-7 0,0-2-2 0,0-2-4 15,3-2-2-15,-4 0-3 0,-1-2 2 16,0 0 3-16,-2-1-2 0,-1-3 1 0,2 1-1 16,-4 1 5-16,1 0 2 0,-5 0 2 15,3 3 3-15,-2 0-1 0,-1 2 3 16,0 1-1-16,-8 0 5 0,16 1 1 0,-8 5-1 15,0 0 5-15,3 1 0 0,2 1-2 16,-1 0 2-16,3-3 2 0,0 3-1 16,0-2 2-16,3-2-4 0,2-2 0 15,-1-1-1-15,0-1-2 0,0-3 2 0,0-1 0 16,-2-2 3-16,0-2-1 0,-5-1 1 16,1-3 0-16,-4 1 2 0,-3 0 1 15,-4 0 2-15,-4 0-1 0,-2 0-1 0,-2 2 1 16,-5 1 0-16,0 3-9 0,-4-3-23 15,3 4-21-15,2 0-27 0,-2 2-20 16,2 0-29-16,10 2-26 0,-12 2-27 0,7 2-18 16,5-4-515-16,0 0 244 0,0 0 161 15</inkml:trace>
  <inkml:trace contextRef="#ctx0" brushRef="#br0" timeOffset="305744.7922">25685 12679 148 0,'-10'-6'170'0,"-1"6"2"0,-2 3 0 0,-2-1-5 16,-5 3-12-16,-2 5-12 0,-3 1-19 15,-3 4-8-15,5 3-13 0,0 1-14 16,1 3-8-16,6 0-17 0,1-1-17 16,7-1-15-16,3-3-8 0,5 1-4 0,2-7-9 15,3 0-3-15,1-3-4 0,4-4 0 16,3-4 0-16,4-4 2 0,0-2-6 0,2-5 3 15,2-5 3-15,4-4 11 0,3-11 1 16,0-1 8-16,-1-6 8 0,7-14 4 16,-2-3 1-16,-2 0 5 0,-5-4 6 15,-6 6-2-15,-6 3 2 0,-3 0 1 0,-2-1 3 16,-1 9 9-16,-5 4 9 0,-2 6 7 16,0 6 1-16,-2 3-9 0,-3 10 0 15,1 7 11-15,-2 9-10 0,6-3-6 16,-10 22 3-16,6 3-2 0,4 8-4 0,2 9-11 15,4 7 3-15,2 2-9 0,7 1-8 16,8 11-3-16,5-4-13 0,-3-14-10 0,1-6-16 16,1-5-9-16,3-1-8 0,-2-7-4 15,-4-8 2-15,4 0-2 0,-5-6-7 0,-1-5 0 16,-4-2 4-16,2-4 5 0,-1-4 0 16,-2-1 2-16,-2-4 2 0,-1-3 2 15,2-6 2-15,-4 1 5 0,-2-3 2 16,-1-2 5-16,-3 4 4 0,-1 2 4 15,-3-1 6-15,-2 5 3 0,0 1 8 0,-5 5 7 16,1 2 7-16,4 3 10 0,0 0 2 16,-19 10 8-16,15 0-1 0,0-1 6 0,2 5-3 15,2-3-5-15,4 3-1 0,0 1-8 16,2-3-2-16,5 0-5 0,0-2-3 16,-1 2-4-16,3-3-20 0,-1-2-12 15,2 1-7-15,0 0-18 0,-1-2-17 0,-3-3-23 16,1 2-24-16,-3-4-56 0,3 1-59 15,-5 1-71-15,-6-3-740 0,11-5 346 0,-9 2 228 16</inkml:trace>
  <inkml:trace contextRef="#ctx0" brushRef="#br0" timeOffset="306207.8596">27258 11209 2257 0,'-4'-19'105'0,"-2"5"-68"0,-1 9-14 0,2 5-3 16,5 0 28-16,-12 25 28 0,2 7 17 15,-3 19 11-15,-6 29-7 0,-11 33 18 16,-1 8 10-16,-8 12-3 0,-1 9-5 0,-4 8-3 15,-13 31-1-15,10-36-5 0,-9 36-10 16,8-36-4-16,3-6-10 0,3-4-7 16,0-3-6-16,3-12-6 0,8-8-10 0,1-6-14 15,10-27-9-15,0-6-15 0,8-12-24 16,1-14-29-16,4-9-32 0,1-4-50 0,2-9-47 16,0-5-57-16,2-2-47 0,2-6-50 15,-2-3-737-15,2-5 359 0,-2-1 237 16</inkml:trace>
  <inkml:trace contextRef="#ctx0" brushRef="#br0" timeOffset="306868.6009">26725 11696 91 0,'0'0'187'0,"0"0"-7"16,14 10-5-16,-10 3-6 0,5 8-6 15,-2 8-11-15,-1 9-14 0,-2 12-11 16,0 7-12-16,0 1-9 0,1 24-10 0,-7 3-11 16,-1-3-8-16,1-1-8 0,-2-2-7 15,0-15-11-15,2-7-14 0,-2-3-18 16,2-2-29-16,-3-11-34 0,7 1-40 0,1-5-36 15,-1-4-41-15,0-4-411 0,6-4 195 16,1-6 128-16</inkml:trace>
  <inkml:trace contextRef="#ctx0" brushRef="#br0" timeOffset="308475.7091">28399 12468 97 0,'8'-6'162'0,"-1"-3"-11"0,-1 1-8 0,-4 0-9 16,0 1 0-16,0-2-13 0,-4-1-6 16,0 2-14-16,-4-1 1 0,-3-2-7 0,-3 0-3 15,-6 4 3-15,2 0-2 0,-8 2-3 16,-1 2 6-16,-5 0 0 0,-2 6 2 16,-6 5 4-16,1 3-6 0,-10 9-5 15,-11 9-6-15,4 6-6 0,1 3-10 0,15-4-8 16,8-6-3-16,7 2-7 0,5-5-4 15,8-3-2-15,4 1-5 0,6-4-6 16,4 0 1-16,6-4-10 0,4-2 2 0,4-4-5 16,1 0 0-16,1-6-5 0,4-2 4 15,-2-2-5-15,6-5-5 0,-1-1 2 16,-1-5-4-16,3 0 3 0,-1-4-4 16,-5-3 0-16,2 2-1 0,-5 2-1 0,-4-3 0 15,1 2-1-15,-2 0 1 0,-2 5 2 16,-3 0 7-16,-2 3 2 0,0 2 8 0,-4 3-3 15,-4 3 3-15,0 0-2 0,4 14 2 16,-4-3-1-16,2 6-2 0,0-3-2 16,0 4-2-16,2 0 2 0,0 0-5 0,3-2-2 15,3 2 3-15,1-1-5 0,2-2-3 16,-1-4-7-16,4 1-2 0,0-5-2 16,3-1-7-16,2-1-7 0,2-5-2 15,1-3-3-15,2 0-1 0,-1-3 0 16,0-5 1-16,0 1 8 0,-1-2-6 0,-1-3 5 15,-2 2 0-15,0 1 4 0,-3 1 3 16,-6 1 9-16,3 3 4 0,-2-1 5 0,-5 2 2 16,1 3 2-16,-1-1 4 0,0 4 2 15,-8 0 1-15,14 7 3 0,-8-1-6 0,-2 2 0 16,2 1-1-16,-2 1-5 0,0-1 1 16,3 1 3-16,-3-2-5 0,1-1 0 15,1 1 2-15,2-1-3 0,-1-1-2 16,3-3-1-16,-2 0 2 0,6-1-2 0,-4-2-2 15,2-2 1-15,2-2-2 0,0 0-1 16,1 0 2-16,0-3-2 0,0 1 0 16,1-2 0-16,0-1 0 0,-2 1-2 15,-1 0 1-15,2 3-2 0,-3-3-2 0,-1 5 2 16,-3 1 0-16,3 2 2 0,0 0 0 16,-3 3-5-16,0 3 4 0,3 2 3 15,0 1-4-15,-1 1 4 0,1-1-6 0,-1 1 4 16,1-1 0-16,2 0-4 0,-1 0-2 15,1-2 0-15,2-1-2 0,-2 0-2 16,3-3-2-16,0-1 2 0,-2-2-2 0,-2 0 0 16,4 0 0-16,-2-2 0 0,-1 1-2 15,2-1 4-15,-4 2-1 0,-1 0 1 0,0 0 0 16,0-3 1-16,-2 6 2 0,2-1 4 16,-2-1-5-16,1 1 1 0,2 2-1 15,-1 0 2-15,1-2 0 0,-1-1 0 16,6 2 0-16,-4-3-13 0,5 0-3 0,0-4-4 15,4-2-1-15,1-1-1 0,0-4-1 16,0 3 4-16,1-6 5 0,-2 3 1 16,-2-3 0-16,1 1 4 0,-4-1 5 0,-3 5 7 15,0 2 8-15,-1-1 7 0,-5 4 3 16,1 0 2-16,-2 6 8 0,-6-2-1 16,14 10-6-16,-10-1-3 0,2 2 4 15,-2 5-6-15,0-1-1 0,0 4 1 0,0-1-6 16,1 7-1-16,-3 0-4 0,0 0-2 15,1 2-5-15,-6 2 0 0,1-1-3 0,-3-1-3 16,-5 5 10-16,0-2 14 0,-5-4 6 16,-4 0 7-16,0-1 10 0,-7-4 19 15,0-2 12-15,6-6 7 0,-4-3 9 0,3-5-3 16,5-6-5-16,-2-7-6 0,4-5-15 16,3-10-22-16,7-8-35 0,2-9-27 15,8-13-34-15,5-27-54 0,5-3-63 0,12-22-86 16,-11 16-912-16,2-21 400 0,-2 15 264 15</inkml:trace>
  <inkml:trace contextRef="#ctx0" brushRef="#br0" timeOffset="309527.3702">13728 12676 107 0,'9'-18'132'16,"6"-3"-11"-16,1-5-4 0,12-7-8 15,12-14-10-15,3-1-5 0,5 1-9 16,-1-2-6-16,-1-1-6 0,-3 4-8 16,-1 0-8-16,-10 9-7 0,-7 6-5 0,-6 4-1 15,0 4-6-15,-4 4 1 0,-2 0-1 0,-1 2-6 16,-3 3 0-16,-3 3-6 0,-4 1 2 16,3 3-4-16,-5 3 0 0,0 0 0 15,0 4-4-15,0 0 1 0,0 0 1 16,0 0 7-16,12 21-1 0,1-10 4 0,3 3 4 15,8 3-9-15,6 0 1 0,1 0-2 16,7 4 2-16,5 1 1 0,-3-1 1 16,-2-1 2-16,-1 1 5 0,-5-2 1 0,-8 2 6 15,2-2 4-15,-7 2 4 16,-5-3 5-16,-2 1 4 0,-8 2-4 0,-4-2-1 16,-6 0-5-16,-4-1-3 0,-2 0-4 0,-5 1-5 15,-4-4-4-15,0 0-6 0,-3-3-18 16,-1-5-21-16,2-1-27 0,2-4-31 15,-1-6-30-15,4 0-22 0,-2-6-20 0,6-1-15 16,1-4-4-16,5-6-7 0,1-4-7 16,2-6-355-16,5-7 180 0,3-3 118 15</inkml:trace>
  <inkml:trace contextRef="#ctx0" brushRef="#br0" timeOffset="310464.2989">14484 11918 594 0,'9'-46'-14'0,"-5"11"18"16,2 7 13-16,-2 5 11 0,0 4 10 15,0 5 5-15,-2 4 10 0,3 4 18 0,2 2 10 16,-3 4 2-16,-4 0 13 0,16 14 11 15,-5 4-2-15,2 6-8 0,0 5-11 16,-1 6-8-16,6 6-4 0,-4 4-11 16,3 2 2-16,-2 0-9 0,0 3-7 0,-5 0-6 15,0-2-10-15,0-3-8 0,-4-7-4 16,-2-8-3-16,0-2-4 0,-2-3-1 16,0 0-7-16,-2-8-10 0,2-6 2 0,-4-3-3 15,0-5 0-15,2-3 3 0,0 0-3 16,0 0-1-16,0 0 7 0,6-20-1 15,3 12-4-15,4-3 4 0,6 3-2 0,-1-6-2 16,6 3 0-16,8-6 0 0,-1 3-1 16,3-1 2-16,8-2-1 0,-1-1-1 15,-1-1 2-15,0 2 1 0,-3 3 1 0,-6-3 1 16,1 3 4-16,-4 2 11 0,-8 0 10 16,2 0 8-16,-8 5 3 0,-3 0 3 15,-3 2-1-15,-1 2 2 0,-7 2 6 0,0 1 4 16,0 0 1-16,-13 10-2 0,5-1 0 15,-3 1-5-15,1 2 1 0,-2 4-8 16,2 0-4-16,0 4-1 0,4-3-1 0,-1 0-1 16,3 0-5-16,1-1-3 0,3-3-3 15,3-2-1-15,3 2 0 0,1-3 2 16,1-1-5-16,2-3-1 0,2 0-2 0,-2-2-1 16,0-2-1-16,1-2-2 0,2-2-1 15,-1 2-3-15,1-3-5 0,-3 0-4 16,4-1-4-16,-4 3-3 0,0-1 3 0,1-1 0 15,-2 3-1-15,1-1 0 0,3 5 2 16,-3-2-1-16,3 0 3 0,0 4 0 16,1 0 0-16,2 0-1 0,2-1 1 0,-3-4 0 15,5-1 3-15,-2-1 0 0,2-4-2 16,-2-2 4-16,4-4-2 0,-3-2 2 16,-1-5 1-16,0-3-3 0,-2-6 8 0,-3 1 2 15,-2-2 0-15,-3-5-1 0,-1 2 2 16,-5 1 5-16,0-3-2 0,-2 3 1 15,-2-1 2-15,-2 2 2 0,2 3 6 16,-1 5 2-16,1 2-4 0,-2 2-2 16,0 7-1-16,2 5-4 0,-3 3 0 0,5 2 0 15,-4 15 0-15,6-2-3 0,0 7 2 0,3 6-2 16,5 6-2-16,1 1 1 0,3-1-1 16,2 0-1-16,-2 1 1 0,5-2-1 15,0-2 7-15,0-5-9 0,3-3 2 16,-6-4 2-16,4-4-1 0,-1-3-3 0,-3-4-2 15,2-5-3-15,-2-1-1 0,2-3 1 16,-4-3 0-16,1-2-2 0,-2-3 2 0,-3-1-2 16,1 1 0-16,-3-2 0 0,-2 0 0 15,1 0 2-15,-2-1-1 0,-1 4-1 16,-2 1 0-16,0-1-2 0,2 3 0 16,0-1 2-16,0 2 0 0,2 0-1 0,3 2-1 15,2 1 2-15,2-1 1 0,1 2-1 16,2 0 3-16,0 4-3 0,1-2 6 0,0 2-7 15,0 2 2-15,-2 2-1 16,0-2 0-16,-3 5 1 0,-4-1-1 16,2 3 2-16,-2-2 1 0,-4 3-1 0,-2 0-2 15,-2-1-9-15,-2 3-12 0,-2-4-16 0,0 0-24 16,-3 1-30-16,0 1-35 0,3-3-30 16,-2 1-29-16,2-2-28 0,-2-5-529 0,2 3 253 15,-3-6 167-15</inkml:trace>
  <inkml:trace contextRef="#ctx0" brushRef="#br0" timeOffset="310609.7578">15985 11751 116 0,'-7'-4'111'0,"3"1"-4"15,0-1-24-15,4 4-29 0,-7-3-25 16,7 3-30-16,-4-4-26 0,4 4-134 0,0 0 55 15,0 0 36-15</inkml:trace>
  <inkml:trace contextRef="#ctx0" brushRef="#br0" timeOffset="310784.033">15481 11962 142 0,'0'0'159'15,"0"0"-8"-15,19-15-14 0,0 7-11 16,7-3-16-16,9-2-16 0,11-2-28 0,4 0-40 16,3 2-46-16,1 1-56 0,-1 1-236 15,4-1 106-15,-7 5 71 0</inkml:trace>
  <inkml:trace contextRef="#ctx0" brushRef="#br0" timeOffset="311208.8541">16569 11571 179 0,'0'0'203'0,"-6"10"-3"16,4 1-13-16,2 6-15 0,2 7-17 15,2 7-11-15,4 9-14 0,0 9-14 16,9 20-8-16,1 2-12 0,-4 1-8 0,4-4-14 16,-2-1-17-16,-3-11-16 0,-5-9-20 15,-1-9-6-15,-1-3 0 0,3-3-5 16,-5-6-2-16,-2-4-1 0,0-6-4 0,0-4-3 16,0-6 1-16,-2-5 1 0,0-1 1 15,0 0 2-15,0 0 1 0,-2-26-3 16,2 8 3-16,0 2-2 0,2-5-2 0,2 2 3 15,2-4-5-15,2 2 0 0,2 0 2 16,0 3-3-16,5 0 0 0,0 3 0 16,0 4-3-16,-1 0 4 0,4 4-2 15,-4 1 2-15,4 5-4 0,-4 1 2 0,-1 0-4 16,1 0-12-16,-3 2-15 0,2 3-20 16,-1-1-31-16,-4-2-33 0,4-1-32 15,-4 2-393-15,0-3 184 0,-8 0 122 0</inkml:trace>
  <inkml:trace contextRef="#ctx0" brushRef="#br0" timeOffset="311365.5968">16359 11331 46 0,'-10'-6'85'16,"4"2"-24"-16,-2 1-26 0,4 0-32 15,4 3-82-15,0 0 27 0,-10 6 18 16</inkml:trace>
  <inkml:trace contextRef="#ctx0" brushRef="#br0" timeOffset="316640.7756">11074 14422 24 0,'0'0'119'0,"0"0"-5"16,-3-4 8-16,3 4-2 0,0 0-1 0,0 0 4 15,-4-3-4-15,4 3-3 0,0 0-9 16,-2-7-4-16,2 7-7 0,-2-6-5 16,2 6-4-16,0-9-4 0,-2 6-5 0,2 3-3 15,-2-7-4-15,0 4-2 0,2 3-1 16,-2-11-1-16,2 11-1 0,-2-5 0 15,2 5-5-15,-2-6-9 0,2 6-6 0,0 0 4 16,0 0 7-16,0 16 8 0,4 0-4 16,2 5-1-16,0 4-1 0,3 9-10 15,0 0 5-15,1 3-8 0,3 6-4 0,-3 2-6 16,-1-8 0-16,-2 4-7 0,1-4-2 16,-4 2-10-16,2-4-17 0,-2-4-25 15,-2-4-26-15,0-1-21 0,0-6-20 16,-2 2-10-16,3-7-17 0,-6-2-18 0,1-2-2 15,-2-4 2-15,-2-6 2 0,-2-1 17 16,-5-5 12-16,-4-4 18 0,-2-3 17 16,-7-9 21-16,-1-1 23 0,-7-3 14 0,0-6 28 15,2 3 18-15,1-1 15 0,7 6 9 16,4-5-1-16,2 3 3 0,8 0-3 0,8 0 1 16,6-1-4-16,8-2-1 0,10-4-3 15,7 1-5-15,9 4-2 0,22-2-2 16,5 5 1-16,-8 8 2 0,-3 8 4 15,-3 7 2-15,5 6-1 0,-1 6 1 16,13 10 0-16,-5 6 1 0,-16 0 3 0,-13 1 1 16,-2 7 7-16,-9-1 7 0,-10-3 2 0,-9 3 2 15,-4 4 3-15,-11 6-3 0,-8 1-7 16,-19 13 5-16,-6-1-10 0,-7-5-8 16,-8-2-4-16,-1-7-4 0,-3 0-2 15,-5-8-9-15,5-6-16 0,8-8-17 0,11-9-29 16,8-5-37-16,3-6-44 0,13-2-37 15,4-10-33-15,10 3-25 0,8-9-15 16,6-4-17-16,10-5-534 0,7-4 262 16,11-3 173-16</inkml:trace>
  <inkml:trace contextRef="#ctx0" brushRef="#br0" timeOffset="317217.8005">12164 14295 132 0,'-8'-10'206'0,"-5"2"4"0,-2 1 2 16,-4 3-3-16,-7 0-11 0,-3 3-11 16,-1 4-11-16,-2 3-6 0,-4 6-6 0,3 1-5 15,-3 11-7-15,2 5-8 0,4 6-1 16,5 4-11-16,5 5 6 0,8 4-20 16,8 3 5-16,4-5-10 0,8 8-12 15,12 10-15-15,7 0-4 0,7-5-11 0,4-10-4 16,4-6-9-16,-3-8-4 0,-4-12-3 15,5-4-11-15,0-10 2 0,-1-3-5 16,1-5-4-16,-4-1-5 0,0-7-8 0,-1-2-8 16,-2-4-2-16,-4-5-8 0,-4-1-6 15,-1 0 1-15,-5-6 1 0,-2 0-2 0,-4 6-1 16,-1-2 4-16,-3 5-4 0,0 0 2 16,-3 2 1-16,0 2-4 0,0 1 0 15,0 4 5-15,-1 1 0 0,2 3 3 16,1 3 5-16,-8 0-3 0,19 6 4 15,-5 1-3-15,2 0-2 0,-2 4 2 0,4-1-3 16,-2 2-1-16,3-1-8 0,0 0-22 16,-2-1-21-16,5 0-28 0,-6-2-32 0,1-2-35 15,0-1-37-15,4 1-27 0,-1-4-18 16,-2 1-16-16,2-1 4 0,-2-2 18 16,1 0 23-16,3-2 26 0,-2 1 33 0,2-1 37 15,1 0 37-15,-1 2 31 0,0-4 36 16,2 0 32-16,-3 2 29 0,-2 1 19 0,0 1 15 15,-1 0 14-15,-6-3 13 0,0 6 5 16,-1-3-4-16,-2 0-7 0,-1-3-8 16,-8 3-10-16,15 0-12 0,-15 0-11 15,4-3-25-15,-4 3-23 0,0 0-31 0,0 0-33 16,0 0-30-16,-12-8-28 0,12 8-30 16,-15 4-26-16,6-1-19 0,0 1-22 15,-3 0-470-15,0 2 224 0,0 2 149 0</inkml:trace>
  <inkml:trace contextRef="#ctx0" brushRef="#br0" timeOffset="337756.0268">19924 16856 49 0,'-6'-5'157'16,"1"-1"-5"-16,-2 1-7 0,1 1-4 0,2-2-2 16,0 6-8-16,0-6-9 0,4 6-7 15,-11-1 3-15,11 1-5 0,-6-6-5 0,6 6-7 16,-9 0-7-16,9 0-6 0,0 0-7 15,0 0-8-15,-10 7-6 0,8 0-6 16,-3 5-5-16,3 1-1 0,2 10-6 16,-2-3-1-16,0 7-9 0,0-2 1 0,2 1-4 15,-2 5-2-15,2-3-4 0,-2 1-2 16,2 4-3-16,-2-5-2 16,0 0-2-16,0 1-2 0,2-1-2 0,-3-2-3 15,1 2 1-15,-3-1 0 0,3-1-14 0,0-9-25 16,-4 8-20-16,4-4-22 0,-2-6-19 15,0 4-20-15,0-5-22 0,0-1-18 16,-3 0-18-16,0-6-470 0,1 1 215 16,-2-2 142-16</inkml:trace>
  <inkml:trace contextRef="#ctx0" brushRef="#br0" timeOffset="338017.2547">19411 16754 32 0,'4'-13'141'0,"5"-6"-9"15,4-2 0-15,2 1-14 0,8-2-12 0,2 0-12 16,7-6 20-16,4 2-14 0,3 5-11 16,-2 0-6-16,3 0-8 0,-4 7-9 15,-2 1-5-15,-2 0-9 0,-5 6-7 16,1-1-1-16,-1 4-16 0,-5 2-9 0,-4 4-12 15,0 2-18-15,-4 5-20 0,-3 4-24 16,-4 6-25-16,-5 2-17 0,-7 6-333 16,-1 9 146-16,-11 11 97 0</inkml:trace>
  <inkml:trace contextRef="#ctx0" brushRef="#br0" timeOffset="338699.6888">19490 17484 18 0,'2'22'99'0,"2"3"3"16,6-8-6-16,6 1 1 0,-2-3 0 15,5-4 20-15,5-1-10 0,1 1-9 16,5-3-12-16,2 0-8 0,0-7-6 0,3 3-19 16,1-4-25-16,0 0-27 0,6-4-25 15,1 1-26-15,-3-7-18 0,-2 2-13 0,-1-5-5 16,-2 0 4-16,-3-4 10 16,2-10 10-16,-9 2 16 0,-4 0 18 0,0-2 17 15,-3-5 16-15,-4 4 12 0,-2-1 17 16,0 4 21-16,-4 4 1 0,0 0 6 0,1 7 6 15,-3 1-4-15,1-1-1 0,-3 4 5 16,0-2-3-16,0 6 7 0,-1 5-2 16,-3 1-3-16,0 0 3 0,6 15-5 15,-4-4-1-15,-2 3-8 0,2 2-2 0,-2 4-1 16,0-1-2-16,-2 2-7 0,2-4-2 16,0 2 4-16,-2 1-2 0,0-5-1 15,2-4 10-15,0 3 4 0,0-6 7 0,0-2-9 16,0 0 0-16,0-6-8 0,0 0-4 15,0 0-3-15,16-13-6 0,-10 0-3 16,2 1-6-16,2-3-2 0,-2 2-3 0,3-1 0 16,4-1-4-16,-5 2-3 0,3 0-2 15,-1 5-3-15,0 0 3 0,-4 3-1 16,4 5 0-16,-1 0-1 0,2 5 1 16,-1 3 2-16,1 0-3 0,0 11 1 0,2-6-1 15,-3 2-1-15,3 0-1 0,0 0 0 16,0-2 2-16,-3-1-4 0,1-2 2 0,2 1 0 15,-1-5 1-15,2-3-3 0,-2 2 2 16,6-5 1-16,-3-3-3 0,1-2 1 16,0-3 0-16,0-4-1 0,2-2-3 15,-1 1 1-15,-1-3-1 0,2-3-2 0,-4 4 2 16,2-4-1-16,-6 0-1 0,1 4-6 16,-3 0 5-16,-1 3 3 0,2-1 1 15,-5 6 2-15,-2-2 0 0,0 4 0 0,0 2-3 16,-4 3 1-16,0 0 1 0,12 8-1 15,-8 1 0-15,0-4 2 0,4 9-1 16,-2-7-1-16,1 6 0 0,1-5-1 0,1 1 0 16,2 3-2-16,-1-5 3 0,0 1-6 15,4-3-18-15,-4 1-9 0,2 0-30 16,-1-4-22-16,0-2-23 0,1 0-37 16,-1 0-36-16,-1-2-32 0,-1-4-461 0,2 0 229 15,-7-1 150-15</inkml:trace>
  <inkml:trace contextRef="#ctx0" brushRef="#br0" timeOffset="338816.9556">20772 16912 90 0,'-16'-6'106'0,"3"-1"-9"0,4 3-18 16,3 1-24-16,4-2-31 0,2 2-50 16,0-2-119-16,8-1 49 0,1-2 33 15</inkml:trace>
  <inkml:trace contextRef="#ctx0" brushRef="#br0" timeOffset="339177.906">21205 16714 16 0,'4'15'191'0,"0"4"4"0,2 5-8 0,0 6-13 16,0 4-16-16,6 3-17 0,-4 2-13 15,-2 5-9-15,3 2-11 0,-3 3-12 16,0-8-7-16,-1 2-7 0,-3-3-8 15,0 0 10-15,-2-10-1 0,-2 4 3 0,2-8-1 16,-2-5 4-16,2 0 3 0,0-6 0 16,-3-4-6-16,3-1-8 0,0-5-11 15,0-5-6-15,0 0-3 0,0 0-7 16,13-15-7-16,-4 4-6 0,-1 1-4 0,2-3-2 16,4 0-8-16,-2 1-1 15,1 3-5-15,4 2-1 0,0 1-1 0,-1 0-6 0,2 6 2 16,-2 4-3-16,2-2 0 0,-2 5 0 15,-1 0 2-15,0 5-3 0,0-3-2 16,-3 9-3-16,2-9-8 0,-4 4-18 16,2 1-24-16,-1-7-23 0,0 5-30 0,-3-3-24 15,3-1-32-15,-3-2-32 0,-2 1-31 16,2-3-516-16,0-2 250 0,-8-2 165 16</inkml:trace>
  <inkml:trace contextRef="#ctx0" brushRef="#br0" timeOffset="339315.5761">21516 16975 94 0,'-9'-13'133'0,"0"5"-8"16,5 1-14-16,2 1-9 0,0 0-10 15,2 6-6-15,0 0-21 0,0 0-23 16,0 0-29-16,21 12-35 0,-6-3-32 0,4 4-214 16,4 1 91-16,7 5 60 0</inkml:trace>
  <inkml:trace contextRef="#ctx0" brushRef="#br0" timeOffset="339817.0228">22138 17187 93 0,'0'0'179'0,"0"0"-1"0,0 0-7 16,-22 13-9-16,12-5-17 0,-1-1-11 16,1 1-13-16,-3-1-13 0,2 6-13 15,1-1-6-15,2-2-9 0,-1 4-10 16,4-1-7-16,1-4-3 0,2 2-6 0,0-5-4 15,4 2-7-15,0-1-3 0,2-1-6 16,6-4-2-16,-4 2-6 0,2-4-2 16,4-4-1-16,-3 2-3 0,4-2-2 0,-2 2-4 15,-1 0-2-15,0-2-1 0,2 3 0 16,-2-1-2-16,-2-2 2 0,2 4-4 16,2 0 2-16,-2 0-1 0,1 0 0 0,-1 0-4 15,3 0 6-15,0-2-7 16,1 2 0-16,4-6-1 0,-2 0 1 0,3 1 0 15,3-4 3-15,-2-4-5 0,6-1 4 0,-3-8 4 16,3 0 5-16,0-11 6 0,0 1 0 16,-2-4 1-16,-3-5-2 0,-2-2-2 15,0-5-4-15,3-14-1 0,-6 9 7 16,-5 3 1-16,-3 2 4 0,-3 6-1 16,-3 1 6-16,-2 0 12 0,0 8 1 0,0 5 12 15,-2 1 6-15,2 7-6 0,-3 1-8 16,-1 9-4-16,2 2-1 0,-4 10-2 15,6-2 1-15,-9 25 0 0,7-2-1 0,0 9-5 16,0 10-1-16,4 9-2 0,0 5-3 16,0 0 1-16,2 2 0 0,3-4-4 15,1 1-3-15,1-6-16 0,-1-2-33 0,1-5-44 16,-1-7-56-16,2-1-53 0,0-1-50 16,-2-10-672-16,2-1 307 0,3-2 202 15</inkml:trace>
  <inkml:trace contextRef="#ctx0" brushRef="#br0" timeOffset="339950.9923">23065 17331 173 0,'0'0'181'15,"8"0"-12"-15,-8 0-14 0,0 0-20 16,0 0-11-16,0 0-27 0,0 0-46 16,0 0-45-16,0 0-48 0,-28-4-315 15,28 4 121-15,-16 4 80 0</inkml:trace>
  <inkml:trace contextRef="#ctx0" brushRef="#br0" timeOffset="340580.7383">18607 18317 115 0,'-2'-9'245'0,"10"5"3"0,7-5-3 0,13-5-13 15,14 0-10-15,30-13-9 0,6 0-12 16,11-1-14-16,21-12-12 0,7 6-14 15,3-1-20-15,-1 1-12 0,-2 5-10 0,-26 8-13 16,-4 2-12-16,-10 0-9 0,-15 8-11 16,-13 1-6-16,-7 7-25 0,-8-3-33 15,-5 6-27-15,-3 0-30 0,-5 0-32 0,-2 2-27 16,-4 3-21-16,-3 3-21 0,-5-2-19 16,-2 3-11-16,-8 1-11 0,-2-1-3 15,-3-1 9-15,-6 3-389 0,-5-3 195 16</inkml:trace>
  <inkml:trace contextRef="#ctx0" brushRef="#br0" timeOffset="340785.0066">19951 18036 1112 0,'-45'12'-84'0,"3"-5"30"15,2-1 30-15,5 0 22 0,-4 1 20 16,1-2 30-16,4 3 17 0,-2-3 8 16,7 4 13-16,1-5 2 0,5 2 0 0,-1 1-4 15,6-1 5-15,2 6-2 0,2-1 6 16,4 2 6-16,0 4-8 0,6 0 7 0,0 10-5 16,6 0-10-16,0-1-7 0,2 8-5 15,6 1-8-15,0 1-9 0,0-2-1 16,1 5-3-16,0-8-5 0,1 5-5 15,-1-3-4-15,-1 2-17 0,1-3-15 0,-2 1-31 16,-1-4-23-16,0-2-32 0,-2-2-29 16,6-3-25-16,-4-5-28 0,2 3-26 15,-6-6-484-15,3-1 229 0,-3-5 151 0</inkml:trace>
  <inkml:trace contextRef="#ctx0" brushRef="#br0" timeOffset="341920.8166">19841 18552 7 0,'15'-8'174'0,"-3"-5"-8"16,2 6-2-16,0 0-12 0,3 4-9 15,2 0-19-15,0 3-11 0,0 3-6 16,0 0-10-16,5 9-7 0,-4-4-5 0,2 6-6 16,-3-1-3-16,-2 2-1 0,0 4-3 15,-5 0-7-15,-1-2-1 0,0 3 7 16,-5-5 5-16,-2 2 7 0,-2-4 5 15,-2-4 4-15,0 6 9 0,0-8 5 16,0 0-2-16,-2 0-3 0,0-6-10 0,2-1-9 16,0 0-9-16,0 0-5 0,-4-15-11 15,6-1-6-15,2-3-15 0,0-2-17 0,7-1-21 16,-3-3-22-16,3 2-26 0,4-2-20 16,-1 4-22-16,2 0-23 0,0 1-9 15,4 7-16-15,-1-4-12 0,1 4-7 0,0 1-1 16,1 5-5-16,2 0-4 0,-2-1 2 15,3 1 12-15,-1-1 16 0,-2 0 23 16,0-1 27-16,1-1 24 0,-4-1 24 0,0 3 25 16,-4 1 23-16,1-1 15 0,-4-4 22 15,0 5 18-15,-5-1 13 0,-2 1 11 16,-2 1 10-16,-2 5 9 0,0 1 8 0,0 0 10 16,0 0-5-16,-12-5 0 0,12 5-3 15,-13 18-5-15,4-9-5 0,3 4-12 16,-1 1-6-16,3 5-7 0,0 2-5 0,2-4-7 15,2 2-5-15,0 2-5 0,4-1-6 16,0-3-3-16,3 1-4 0,-1-5-5 16,5 1-1-16,-1-1-6 0,1-5-3 0,-1-1-6 15,4 1-5-15,0-3-6 0,3-5-11 16,-4 0-6-16,1-5-4 0,1 3-7 16,0-6-2-16,0-3-3 0,-3 3-2 0,1-6-1 15,-4 1-2-15,1-1 0 0,-1 1 1 16,-1-2 4-16,-2 0 0 0,1 3 2 15,0 4 4-15,-3 0-3 0,0 0 7 16,0 3 3-16,0-1 3 0,-4 6 3 0,0 0 2 16,12 11 1-16,-5-3 2 0,0 1 5 15,1 5-4-15,0-2 0 0,-1 2-1 0,1 2 1 16,-2-3-2-16,3 5 0 0,-2-8 3 16,-1 2-2-16,2 1 1 0,-2-3-3 15,0 0 5-15,0-3-2 0,0-1 1 16,-2-3 0-16,2-3-2 0,-6 0-1 0,0 0 1 15,19-13-4-15,-12 5 0 0,1-1-1 16,1-2 0-16,-1-3-3 0,2 0-3 0,-1 0 1 16,0 3 0-16,-1 0 1 0,2-2 4 15,-1 7-6-15,0-2 2 0,-3 7 2 16,2-3 2-16,1 4 2 0,-9 0-4 16,14 11 5-16,-5-4-1 0,0 3 1 0,-1 0-2 15,2 0 4-15,-1 3-3 0,2 1-3 16,-3-3 4-16,5-1-1 0,-3-3-1 15,3-1 0-15,2 1 0 0,-3-7-2 0,4 0 1 16,2 0-1-16,1-7 1 0,5-1 0 16,4-5 0-16,1-6 1 0,7-2 0 15,-2-5 0-15,0 1 0 0,-1-2 0 0,1 0 0 16,-8 2 2-16,-3 4 1 0,1 4 2 16,-6 0 8-16,-2 7 4 0,-6-1 3 15,-2 10 6-15,-4 1 4 0,-4 0 5 0,0 0 3 16,-2 20 10-16,-4-6 10 0,2 1 3 15,-2 2 4-15,0 0-8 0,0 0-10 16,4-1-2-16,0-1-4 0,2-2 4 0,4 0-10 16,4 0-1-16,2-2 1 0,2-1-8 15,3-1-2-15,2-2-1 0,2 5-5 16,1-6 0-16,-2 1-5 0,2 0 1 0,-2-1-4 16,-1 4 1-16,-1-5-1 0,-2 3-1 15,-2-1 7-15,0 1 3 0,-4 2 0 16,-2-1-1-16,-4-1-1 0,0 3 4 15,-4-1-2-15,0 1-1 0,-2-3-2 0,-4 1-5 16,-1 2-13-16,-2-3-21 0,3 3-24 16,-2-3-41-16,-2-5-41 0,4 3-44 0,0-6-40 15,-1 1-36-15,3-2-36 0,2-5-667 16,2 0 324-16,4-2 213 0</inkml:trace>
  <inkml:trace contextRef="#ctx0" brushRef="#br0" timeOffset="342145.8741">22247 18330 167 0,'8'0'215'0,"-8"0"2"0,6 7 1 15,-6-1-9-15,2 2-7 0,2 7-18 16,-2 2-17-16,0 0-14 0,2 2-12 0,2 4-13 16,1 4-13-16,-1-7-14 0,3 2-6 15,-3 3-14-15,3-9-14 0,-3 4-20 0,0-5-30 16,2 2-30-16,0-4-30 0,-2 1-41 15,-2-5-18-15,0 3-25 0,0-9-26 16,0 3-13-16,-2-6 2 0,-2 0 0 16,0 0-349-16,5-15 174 0,-5 0 115 0</inkml:trace>
  <inkml:trace contextRef="#ctx0" brushRef="#br0" timeOffset="342280.9642">22330 18427 708 0,'-14'-42'-19'0,"1"2"25"0,2 6 20 16,0-1 28-16,3 13 18 0,0-5 17 0,-2 6 2 15,0 0 1-15,2 2-1 0,0 0-1 16,2 8-8-16,-1-2-8 0,3-1-10 15,2 3-7-15,-1 2-14 0,1-1-20 0,4 1-27 16,3 6-22-16,-1-3-26 0,5 0-27 16,-3 0-26-16,4 5-25 0,1-1-294 15,0-2 144-15,-1 2 95 0</inkml:trace>
  <inkml:trace contextRef="#ctx0" brushRef="#br0" timeOffset="343001.3566">22328 18034 379 0,'10'-1'44'16,"2"1"20"-16,-2 0 13 0,2 1 13 15,1-1 7-15,2 6 11 0,0 0 7 16,-1 2 4-16,2 0 3 0,0 6-4 0,0 5 1 15,-4-3-13-15,3 4-1 0,0 7-6 16,-2-6-9-16,-1 6-9 0,-2 1-4 16,2-3 0-16,-6-3-3 0,2 5 1 0,-4-5 2 15,3-1 0-15,-3-6 3 0,-2 2-2 16,2-6-2-16,3 3-2 0,-5-3-2 16,0-3-8-16,2-6-7 0,0 3-3 15,-4-5-13-15,0 0 5 0,17-9-8 0,-11 1-5 16,6-1-1-16,-2 1-3 0,2 0-5 15,3-1-2-15,-4 3-6 0,4-1 3 0,-3 1-1 16,4 0 1-16,-4 6-1 0,-2-2 3 16,3 4-7-16,-2 0 4 0,1 8-1 15,-1-3-1-15,-1 1-2 0,2-1 1 16,-2 1-4-16,0 0-1 0,1 1-2 0,0 1-1 16,-3-4-2-16,2-1-2 0,-1-1 3 15,4 0-1-15,-2-2-4 0,1-2 0 0,2 0 1 16,2-2-2-16,-2-4-1 0,1 0-1 15,0 1-2-15,0-3-4 0,-3 0 2 16,2 1-2-16,0-1 2 0,-4 2 1 16,-1-1 3-16,0 1-2 0,-3 4-1 0,3-2 0 15,-3 3 0-15,-6 1 1 0,0 0 2 16,14 5 0-16,-7-3 0 16,-2 4-2-16,1-4 5 0,-2 3-1 0,2 1-1 15,0-4 0-15,0 4-2 0,2 0 2 0,-2-5-1 16,2 3 0-16,-2-2 2 0,1-2-1 15,-1 2 0-15,0 2-2 0,-6-4-2 0,11 0-2 16,-11 0 3-16,9-6 2 0,-5 0-4 16,0 5 1-16,2-5-2 0,0-2 4 15,-2 2 0-15,4-1 1 0,-4-5-2 16,0 9-3-16,2-7 2 0,-2 6 1 0,2-1 0 16,1-1-1-16,-1 0 3 0,1 4 0 15,-3 1 0-15,-4 1 3 0,15 0 1 0,-15 0-3 16,12 3 1-16,-6 3 1 0,2-2 0 15,-2-1-3-15,0 3 3 0,0-6 1 16,-2 6-1-16,0-4 1 0,3 2 2 16,-1-2 1-16,-6-2-5 0,17-2 1 15,-10-2 0-15,3 2 0 0,-2-4-4 0,4 0 2 16,-2 5-3-16,0-1-1 0,1-2 0 0,0 2 0 16,-3-2 4-16,5 2-2 0,-5 2 0 15,3 0 1-15,0 0-7 0,-3 2-6 16,0 2-22-16,0-2-30 0,0 2-23 15,-4-2-30-15,2-1-43 0,-6-1-48 0,6 6-667 16,-6-6 298-16,2 2 197 0</inkml:trace>
  <inkml:trace contextRef="#ctx0" brushRef="#br0" timeOffset="343134.8644">23120 18062 148 0,'-41'-14'214'0,"9"0"-15"0,10 1-8 0,0 0-14 16,3 3-14-16,5-1-15 0,0 3-18 15,6-5-30-15,4 1-45 0,4 3-68 16,2-5-84-16,6 1-385 0,4 0 164 16,0-3 108-16</inkml:trace>
  <inkml:trace contextRef="#ctx0" brushRef="#br0" timeOffset="343510.8466">24775 16237 2008 0,'-15'-25'1'15,"3"11"3"-15,1-1-2 0,3 1 2 0,-1 3 20 16,0 3 30-16,1 6 5 0,0 2 25 15,-6 8 8-15,-2 7 2 0,-3 14 4 16,-4 11 12-16,-10 26 3 0,0 11 8 16,-5 26 9-16,0 7-2 0,0 0-2 0,1 2-4 15,-1 0-4-15,3-5-8 0,3-3-16 16,4-16 4-16,7-12-12 0,0-2-8 0,4-19-1 16,7-5-10-16,1-14-12 0,0 2-14 15,5-9-21-15,-2-1-36 0,4-6-28 16,0-3-31-16,0-2-25 0,2-6-30 15,4-3-31-15,-2-2-30 0,6-5-26 0,1-1-26 16,2-1-20-16,3-8-682 0,3-4 321 16,5-1 212-16</inkml:trace>
  <inkml:trace contextRef="#ctx0" brushRef="#br0" timeOffset="345232.2491">25057 16914 138 0,'0'0'225'0,"-15"12"-9"0,9 3-13 0,-1 4-13 15,0 4-19-15,1 3-5 0,4 7-15 16,0-2-13-16,4 1-14 0,0 4-13 15,2 0-8-15,3 2-6 0,2-10-8 0,1 2-9 16,3-2-6-16,-3-5-14 0,6-6-1 16,0-4-7-16,3 0-4 0,2-7-6 15,0 0-2-15,1-6-4 0,-4-6-6 16,6 0-2-16,-5-7-3 0,0-2-4 0,-4-4-6 16,1-2 2-16,-2-8-2 0,-6-4-2 15,-6 5 1-15,-2-6-2 0,-4 0 3 16,-6 2 10-16,-6 2 3 0,0 5 7 0,-8 1 5 15,1 5 2-15,-5 4 1 0,3 7-1 16,2 1 2-16,2 3-5 0,-1 2-2 16,6 2-5-16,0 0-2 0,8 2-5 15,0 2-2-15,8-4 0 0,0 7 1 0,0-7-5 16,16 6-4-16,0-4-1 0,2 0-2 16,6 2-5-16,-1-4-3 0,5 0-4 15,2 0-4-15,1 2 6 0,-1 2-2 0,0-3 0 16,-3 1-2-16,-2 4 2 0,0 1 1 15,-1 5-2-15,-3 3 4 0,-4-1-6 16,0 5 5-16,-3 2 2 0,0 0-1 0,-4 1-1 16,0 3 2-16,-1-4-1 0,0 2-1 15,-1-4 1-15,-2 1 0 0,1-6 3 16,-1 2-5-16,2-3 2 0,1 0-5 0,0-5 0 16,3-1 2-16,0-1 0 0,4-4-3 15,-4-2-2-15,5 0 0 0,0-2 1 16,0-4 0-16,1 5-3 0,0-7 3 0,-1 2-4 15,0-1 4-15,-2 0-4 0,1 2 5 16,-2 2 0-16,-4-3-7 0,0 1 5 16,-1 5 1-16,0 0 1 0,-9 0 3 15,14 5-2-15,-7 1-1 0,-1 2 2 0,0-1 1 16,1 6-2-16,1 0 0 0,3-3 2 16,-1 1 2-16,3-1-2 0,0 1 4 0,1-3-3 15,4-1-1-15,-1-1-1 0,1-4-2 16,2-4-1-16,0 2-4 0,4-7 3 15,1-5-1-15,-1-1 0 0,-1-2 4 16,0-5-2-16,0-2-1 0,1 1 3 16,-3-8-2-16,-6-3-3 0,2-1 3 0,-7 3-3 15,1-4 0-15,-5 6 5 0,-1-3 0 16,-3 7 3-16,0 4 5 0,-2 1-2 0,0 9 0 16,0-1-1-16,0 5 0 0,0 6 2 15,0 0-1-15,0 0-2 0,-6 31 0 16,6-15 0-16,0 5-2 0,0 4-10 15,0 3-18-15,-3-4-24 0,3 6-17 0,0-5-9 16,0 0-8-16,-2-3 1 0,2-1 9 16,0-1 8-16,-2-1 5 0,2-5 6 15,-2-6 4-15,0 0 5 0,0-4 7 16,2-4 4-16,0 0 1 0,0 0 5 0,0 0 2 16,4-17 2-16,2 8 0 0,3-4 3 15,1-1-1-15,4-2 0 0,0-3 2 0,0 4 0 16,4-6 2-16,1 2 2 0,-1-2 2 15,-2 0 2-15,-2 0 5 0,-1 1 2 16,0-2 4-16,-3 6 12 0,-1-1 16 0,-3 4 12 16,-2 4 15-16,-2 2 10 0,-2 1 15 15,0 6 13-15,0 0 1 0,0 0 8 16,-16 28-3-16,9-7 3 0,1 2 1 16,-2 4 0-16,1 3-9 0,2 6-7 0,1 1-10 15,0 2-10-15,2 2-2 0,0-5-2 16,2 6-2-16,0-2-4 0,-2-8-9 15,4-1-1-15,-2 2-8 0,2-7-2 0,-2-3 2 16,0-4-10-16,-2-2-1 0,2-6-6 16,0 1-8-16,0-9-1 0,0 1-2 15,0-4-2-15,0 0-4 0,4-19 5 16,0 4-6-16,0-4-8 0,5-4 1 0,2-2-10 16,2-3-3-16,1-5 0 0,6 5 1 15,-4 1-4-15,6 0 7 0,-4 5 1 0,4 1 1 16,-3 6 3-16,-1 2-1 0,0-1 1 15,-6 9 1-15,3-4-2 0,-6 9 7 16,-1-3-3-16,-8 3 5 0,9 6-1 0,-9 0 2 16,0-6 2-16,-9 13-4 0,3-6 0 15,0 0-5-15,-3 1-12 0,2-2-23 16,-1 0-27-16,2 1-28 0,0-7-31 0,2 2-23 16,4-2-7-16,0 0-2 0,0 0-4 15,0 0 3-15,10-17 10 0,-4 10 12 16,5-5 13-16,2 5 18 0,-3-1 16 0,3 0 20 15,-3-1 28-15,3 1 16 0,-4 4 15 16,-3-2 12-16,2 0 19 0,1 6 16 16,-3 0 8-16,-6 0 2 0,11 0 4 0,-11 0 4 15,10 6-2-15,-5 0-1 0,-3-2-7 16,2 2-2-16,-2-1-3 0,0 4-4 16,0-4-1-16,2 1-4 0,-2-3 0 15,0 3-7-15,1 0-1 0,1-5 1 0,1 5-2 16,1-6-5-16,0 2-5 0,-6-2 1 15,10 0-4-15,-10 0 0 0,14 0 1 0,-10 4 0 16,-4-4-2-16,10 0 2 0,-10 0-4 16,0 0 2-16,11 0-2 0,-11 0-1 15,8 0 1-15,-8 0 1 0,8 2 2 16,-8-2-2-16,9 0 2 0,-9 0-2 0,15-2 0 16,-5-4-1-16,-2 0 0 0,6-1-1 15,-2 0-4-15,1-6 1 0,2-1-1 0,0-8 5 16,-1 2-4-16,2-7 4 0,0-2 3 15,-1 1 3-15,-2-2 6 0,-3 0 6 16,3 2 10-16,-5 1 11 0,1 11 7 16,-2-4 5-16,-3 7 1 0,2 2 0 0,-2 3 6 15,-2 6 0-15,-2 2-3 0,0 0 1 16,6 21 0-16,-4-6-4 0,-2 4-5 16,0 2-6-16,-2 0-2 0,2 7-4 0,0-2-12 15,-2 0-36-15,0-3-46 0,0-2-52 16,2-2-58-16,0 2-50 0,-2-7-672 15,4 0 303-15,-4-8 199 0</inkml:trace>
  <inkml:trace contextRef="#ctx0" brushRef="#br0" timeOffset="345377.8807">27131 17208 78 0,'2'-14'235'16,"2"1"-27"-16,0-1-11 0,7-5-18 16,0-2-16-16,3 0-18 0,3-5-21 15,1-3-37-15,-2 1-53 0,6-7-89 0,-8 1-420 16,-1 0 162-16,-2-2 106 0</inkml:trace>
  <inkml:trace contextRef="#ctx0" brushRef="#br0" timeOffset="350711.9781">19217 15594 58 0,'2'5'63'0,"0"1"-4"0,2-3-9 16,-4-3 0-16,11 0 2 0,-11 0-5 15,12-9-1-15,-5 1 0 0,-1-4-5 16,1-4 4-16,1-6-4 0,-2-3 0 0,2-9 2 16,0 0-7-16,-2-9 8 0,2-4-8 15,-2-6-1-15,0-3-9 0,5-18-3 0,-2-2-4 16,-1-2-3-16,3 1-2 15,-5-1-4-15,4 2-4 0,0-2 7 0,-2 2-8 16,2 2 1-16,0 3-4 0,-1 10 1 16,2 8 1-16,-1 3 0 0,1 3-1 0,4 0 1 15,0 4-2-15,3 3-3 0,4 4-2 16,1 4 1-16,7 3 1 0,4 6-1 16,2 1 3-16,6 4-4 0,5 5 2 0,6 5 2 15,6 0 2-15,5 6-2 16,3 4-4-16,26 2-4 0,0 5-4 0,9 3-4 15,22 1-5-15,10 3-1 0,-1-1 3 16,7 1 2-16,10-5-2 0,14-2-3 16,7-5-6-16,3 0 4 0,6-6 1 0,4 0 3 15,2 0 3-15,4-2 3 0,7 1-4 16,-2 1 7-16,0-4-4 0,-7 2 4 0,-6 4 5 16,-2-2-2-16,0 4 1 0,-1-4-3 15,1 4 3-15,-4 2 0 0,-6 0-1 16,-7 3-3-16,-5-5-1 0,-7 2 0 0,-10 0 1 15,-5 2 0-15,-26-3-1 0,2 1 5 16,-3-2 1-16,-2 2-1 0,-1-2 0 16,-6 1 3-16,-7 1 0 0,-2 0-1 15,-20 2 2-15,-7-4 0 0,1 3 0 0,-3-1 2 16,-5 0-2-16,-2 2-2 0,-9-2 4 16,-1-1-3-16,-3 1 0 0,-4 0 1 15,-1-2 2-15,-5 1 4 0,-1-3 2 16,-1 0-1-16,2-3-2 0,-3 1 2 0,-1-2 1 15,-1-1 2-15,-2-1 2 0,-1-2 2 16,-3 1 0-16,-2 1 5 0,-2-2-1 16,0 2-1-16,-2-1-3 0,-3-2 4 0,-1 3 0 15,0-2 3-15,-3 4 2 0,-2-3 0 16,1 1 1-16,-1 2-2 0,0 3 0 16,-6 1 0-16,7-3 1 0,-7 3 1 0,4 12 6 15,-1 1 3-15,-3 8 4 0,0 8-3 16,-3 9 7-16,3 8 3 0,-4 11-9 15,1 21 4-15,-1 6-2 0,0 2 2 16,2 0-13-16,-2-2 5 0,-2 3 0 0,1-2-4 16,-1-1 1-16,-4-1-5 0,-4-2-2 15,2-3 4-15,-2-5-7 0,-2-5-11 0,4-11 14 16,-1-12-6-16,0 2-4 16,-2-7-8-16,-1-2-30 0,-2-6-11 0,0-5-29 15,-4 0-34-15,-1-7-312 0,-3-1 141 16,-3-6 93-16</inkml:trace>
  <inkml:trace contextRef="#ctx0" brushRef="#br0" timeOffset="351524.5499">18910 15255 24 0,'17'3'59'0,"0"-2"-4"0,2 1-6 16,-1 5-2-16,4-1-1 0,1 2-3 16,5 1-6-16,4 5-1 0,4-1-3 15,10 6 1-15,24 6 3 0,8 1-7 0,11 2-3 16,26 8 3-16,11-1 0 0,17 1-3 16,4-1 7-16,23-2 2 0,50 5-2 0,2-5 3 15,9 0 2-15,11-6 1 0,0-2-3 16,9-4 5-16,-4-5 9 0,9-2 13 15,11-7-2-15,5-4-5 0,-3-3-13 0,3-3 4 16,-3 3-2-16,4 0-3 0,-1-3-2 16,-7 3 0-16,-57 0 0 0,-8 3 2 15,-6 0-2-15,-8 1-2 0,-11 2-5 0,-5 0 0 16,-16 1-5-16,-13 4-4 16,-32-5-1-16,-10 1-4 0,-8 0 0 0,-23-1-4 15,-13 0-1-15,-13 0 1 0,-3-2-3 16,-10-1-2-16,-4 2-1 0,-6-2 0 0,-5 3-10 15,-6-6-8-15,-4 4-16 0,-4-4-20 16,0 0-20-16,-17 5-30 0,2-5-28 16,-6-2-30-16,-11 2-315 0,0-6 158 15,-10 2 106-15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20:45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13717 10532 29 0,'39'35'51'16,"-5"-6"-1"-16,2-3 1 0,1 3-2 15,23 8-1-15,-1-1 0 0,3-1 1 16,-1-1-1-16,2-1 1 0,-1-1-3 16,1-3-1-16,1 2 0 0,1-5 0 0,-1-1-1 15,-1-1-4-15,-6-5-2 0,14 2-4 16,-2-1 0-16,3-4-13 0,3 2 12 16,1-5-5-16,-9-6-3 0,18 4-3 0,0-4-5 15,-11-4 1-15,15 1 0 0,-14-2-1 16,-4-2 2-16,22 0-3 0,-2-2-3 15,0-2 1-15,-2 1-4 0,-15-1-3 0,-9-2 4 16,18 0-6-16,-13-2-1 0,-9 1 1 16,-2 0-5-16,1-2 5 0,-1-1-4 0,17-7-1 15,-13 3-2-15,12-5 6 0,-3 2 4 16,-3-2-11-16,4-1-2 0,-2-2 3 16,-11 6 1-16,-9-2-5 0,-1 1 6 15,-3-3-2-15,-1 2 4 0,-3-5-5 0,-3 0 0 16,-4 0 3-16,-2-2 2 0,-5-1-7 15,-3-2 2-15,-5 1 3 0,0-6-2 16,-4 2 1-16,-2-3-6 0,-6-1 9 16,-3-2 0-16,-2-3-6 0,-4 2 2 0,-2 0-3 15,-2-1 3-15,-4 1 2 0,-4 0-2 16,-2-4 2-16,-5 1-2 0,0 2 0 16,-2-1 5-16,-3 2 1 0,-1 2-3 0,-1-2 8 15,-1 4-12-15,-2-2 4 0,-1-1-3 16,-2 0 4-16,-11-6-7 0,-1-3 12 15,-1 4-7-15,6 6-2 0,-11-4 0 0,-2 2-3 16,1 2 4-16,-4 0 0 0,1 3 2 16,-4 1-3-16,-3 0 3 0,-3 3-1 0,1 1-5 15,-6 1 12-15,2 2-11 0,-1 3 6 16,9 4-6-16,6 0 3 0,3 5-3 16,-3 0 4-16,-3 1-3 0,1 3-4 15,3 0 10-15,-3 2-2 0,-1-1-4 0,3 2 3 16,-4 4-5-16,7 0 3 0,-8 4 4 15,-3-2-3-15,0 2 0 0,-3 4-1 16,-21 2 0-16,0 3-2 0,1 0 1 0,0 3 3 16,1-1-4-16,3 4 4 0,3 0-1 15,1 2 0-15,4 0-5 0,2 0 6 16,11 0-4-16,-5 6 6 0,9-6 2 0,9 2-6 16,-1-1 5-16,5 2-6 0,-3 0 3 15,5 3 0-15,0 0-1 0,2 0 4 0,2 2-3 16,2-1 2-16,0 2 2 15,2 2-4-15,5-2 3 0,-1 3 2 16,3-1-6-16,4 2 6 0,2-1 2 0,4 1 6 16,2 3 1-16,3 3 4 0,2 2-3 0,5 0 5 15,6 4-1-15,3 6 3 0,4-1 3 16,11 16-1-16,5-3 2 0,2 1-6 16,3 0-1-16,3-4 2 0,4 0-10 15,0-1 5-15,3-3 1 0,1 1 7 0,2-1-10 16,3-5-9-16,2 0-8 0,-3-3-27 15,5 0-27-15,-1-7-36 0,-5-10-334 16,-5-3 146-16,2-7 95 0</inkml:trace>
  <inkml:trace contextRef="#ctx0" brushRef="#br0" timeOffset="2803.8115">15295 10666 8 0,'0'0'35'0,"0"0"-2"0,0 0-2 15,0 0 0-15,0 0-2 0,0 0-3 16,0 0-3-16,0 0-2 0,0 0-4 16,0 0 1-16,0 0-3 0,0 0-3 15,0 0 2-15,0 0-4 0,0 0 0 0,0 0 1 16,0 0-2-16,0 0-2 0,0 0-3 15,0 0-2-15,0 0-2 0,0 0-2 0,0 0-2 16,0 0-3-16,0 0-4 0,0 0 0 16,0 0-3-16,0 0-4 0,0 0 4 15,0 0-5-15,0 0-2 0,24-8-63 16,-24 8 29-16,10-4 18 0</inkml:trace>
  <inkml:trace contextRef="#ctx0" brushRef="#br0" timeOffset="6311.1751">7383 5434 118 0,'0'-9'137'0,"0"1"-5"0,2 2-10 16,-2 1-9-16,0 5-12 0,0-5-11 15,0 5-12-15,0 0-4 0,0 0-1 0,-6 27 0 16,-4-1-2-16,0 10-7 0,-2 12 3 16,-10 24-4-16,-3 8 2 0,1 3-3 15,-3 26-2-15,-1 0-27 0,1 5 1 0,0 3 4 16,1 0-3-16,1 0-1 0,1 0-2 16,2-6 5-16,2-19-10 0,3-2 0 15,2-7-5-15,0-7-4 0,5-1-2 0,0-16 3 16,0-8-2-16,4-3-3 0,2-4-4 15,-2-6 4-15,2 0-1 0,0-3-5 0,2-6-2 16,-3-2-9-16,3-4-9 0,0-4-5 16,0-2-7-16,0-5-19 0,-1-6-33 15,1-3-29-15,2-3-16 0,0 0-19 16,2-30-362-16,1 11 170 0,3-7 113 16</inkml:trace>
  <inkml:trace contextRef="#ctx0" brushRef="#br0" timeOffset="6849.8533">7494 5636 4 0,'4'-11'115'0,"3"-3"-12"0,2 3-5 0,1 0-8 16,7-3-5-16,5 3-7 0,9-2 3 15,3 1-10-15,6 1 4 0,11-2-12 16,2 1 0-16,25-3 2 0,0 2-7 16,9 1-4-16,2-1-5 0,4 1-1 0,2-1 2 15,0 2-16-15,1-2 8 0,-7 1-13 16,-4-1-2-16,-7-2 1 0,-16 7 2 15,-12 0-3-15,-9 1 1 0,-3-1 2 0,-9 2 3 16,1 2 3-16,-4-2-2 0,-2 3-5 16,-4-1 0-16,-1 2-1 0,-3-1-4 15,0 0-3-15,-4 2-4 0,0 1-1 0,2 5 0 16,0 5 1-16,1 7 6 0,0 12 1 16,0 10 2-16,-1 11-1 0,4 22 8 15,-4 8-2-15,-1 8 1 0,-7 3 1 0,1 7 10 16,-5 3 3-16,0-1-3 0,-4 3 1 15,0-2-5-15,-3 2 1 0,1-4 1 0,-4-4-2 16,3-2-4-16,-1-4-3 0,-2-6-3 16,2 0 0-16,2-18-4 0,-2-7 0 15,2-5-4-15,2 1-2 0,-2-2-2 16,0-8 0-16,0-1-2 0,2-5-12 0,-2 0-18 16,2-6-20-16,-3-4-22 0,3 0-20 15,-2-7-22-15,-1-3-39 0,1-4-73 16,-2-3-477-16,-2-5 234 0,-5-4 154 15</inkml:trace>
  <inkml:trace contextRef="#ctx0" brushRef="#br0" timeOffset="7264.4032">6908 7524 82 0,'17'8'118'16,"-4"-6"2"-16,6 0-3 0,11-2-5 15,12 2-5-15,17-2-1 0,9 0-6 0,34-2-6 16,3-2-7-16,6 0-9 0,0 3-3 15,6-4-4-15,23 2-6 0,-26 1-3 16,2 0-8-16,-1 2-3 0,-6 0-4 0,-2 2-7 16,-8 0 1-16,-10 0-8 0,-15 1-6 15,-13 0 2-15,-4 0-3 0,-7-3-3 16,-6 4-3-16,-4-2-1 0,-6 0-3 0,-4 0-2 16,0 0 1-16,-8-1-5 0,0 2 3 15,-3-3 0-15,-1 1-4 0,0-1 1 0,-6 0-5 16,1 2-2-16,0-2-18 0,-3 2-16 15,1-2-26-15,-1 2-22 0,-1-2-17 16,-2 2-32-16,-7-2-385 16,0 0 175-16,10-4 115 0</inkml:trace>
  <inkml:trace contextRef="#ctx0" brushRef="#br0" timeOffset="8561.0014">23152 5903 81 0,'-2'-9'113'0,"0"1"-12"0,0 0-12 0,-1 3-6 16,3 1-8-16,-2-2-16 0,2 6-2 15,-2-6-3-15,2 6-9 0,0 0-4 0,0 0 0 16,-5 20-3-16,3-7-3 0,0 6-3 16,-2 8-2-16,2 3-1 0,-2 13 11 15,0 8 4-15,-1 6-2 0,-3 26 2 0,0 5 1 16,-6 8 0-16,2-1-5 0,-2-1 0 16,0-1-2-16,4-4-7 0,-3-3 11 15,1-6 0-15,1-4 0 0,-4-1-1 16,5-19-2-16,-2-5-4 0,4-1-1 0,-4-2-5 15,4-10 0-15,-1-2-3 0,0 1-4 16,3-9-2-16,2-2-2 0,-3-2 1 16,3-8 1-16,0 2-5 0,2-7-27 0,-2-5-36 15,2-4-26-15,2-2-22 0,-6-13-24 16,3-3-26-16,1-8-327 0,-3-7 161 16,3-5 106-16</inkml:trace>
  <inkml:trace contextRef="#ctx0" brushRef="#br0" timeOffset="9049.8499">23297 5959 29 0,'41'-6'77'0,"-1"0"-7"0,0 1 0 0,1 1-5 16,1-2-8-16,3 2 0 0,3 0-3 16,9-2 1-16,0 1-1 0,3-1-3 15,1 1-6-15,-1-1-3 0,1 0 0 0,-4 2-6 16,-3-1 2-16,-4 1-5 0,-6-2-7 16,-1 0 8-16,-4 2-1 0,-7 0-2 0,0 1 3 15,-5 2-5-15,1-4-6 0,-6 4-4 16,-2-2 3-16,2 1-3 0,-3 2-4 15,-1 2 2-15,4 1 7 0,-4 3-1 16,4 1 1-16,1 6 6 0,3 4 5 16,-1 8 5-16,0 7-4 0,1 7 10 0,1 23 2 15,-3 7 0-15,-3 6 6 0,-6 8-5 16,-3 8-2-16,-3 3 0 0,-7 1-3 0,4-2 0 16,-2-2 0-16,-4-1-2 0,4-6 2 15,-4-15-2-15,3-10-4 0,-3-3-1 16,0 2-2-16,0-3-4 0,0-9 0 15,-3 0-6-15,1-5-2 0,0 1 0 0,0-3-2 16,0-7-4-16,0-3-1 0,-2-3-8 16,2-1-17-16,0-4-19 0,0-2-19 15,-1-3-21-15,-1 0-59 0,-2-5-61 0,-5-1-433 16,0-1 211-16,-7-3 139 0</inkml:trace>
  <inkml:trace contextRef="#ctx0" brushRef="#br0" timeOffset="9431.6762">22868 7814 28 0,'11'-8'108'0,"-1"6"-8"16,7 1-5-16,9-5-11 0,6 2-1 15,12 2-8-15,11-1-3 0,4-2-3 0,7 0 4 16,21 3-9-16,4-2 5 0,0 0-9 16,0 0-3-16,4 3-4 0,2-1 1 15,0-1-2-15,1 3-7 0,-1 0 0 0,-4 0-5 16,-16-1-7-16,-14 1-1 0,-12 0-5 16,-3 1-4-16,-10-2 3 0,-1 2-4 0,-5-2-1 15,-3 1 2-15,-6 0 7 0,-2 0 1 16,1 0 0-16,-6 0 2 0,0 0-1 15,-2 0-2-15,-1 0-1 0,-3 1-1 16,3-1-6-16,-4 0-4 0,1 0-8 16,-10 0-10-16,14 0-15 0,-6 0-16 0,-2 3-17 15,-6-3-18-15,12 0-15 0,-12 0-34 16,0 0-24-16,0 0-314 0,2 3 154 0,-2-3 101 16</inkml:trace>
  <inkml:trace contextRef="#ctx0" brushRef="#br0" timeOffset="11332.0406">18205 9401 36 0,'0'0'117'0,"0"0"9"0,0 0-4 15,4 25 1-15,0-7 5 0,-2 9 2 16,3 12-1-16,-5 1-1 0,4 11-7 16,-4 4 1-16,0 7-11 0,0 25-4 0,-2 2-4 15,2-1-7-15,-2 1-7 0,0-3-6 16,-3 0-4-16,3-4-9 0,0-2-5 15,-2-13-2-15,0-8-8 0,0 0-4 16,-3 0-7-16,2-7-4 0,1 3-2 16,0-4-5-16,0-9-3 0,-2-4-5 0,2-1 1 15,2-8-7-15,-2-2-12 0,1-2-15 0,-1-4-16 16,2-6-30-16,-1-2-59 0,-1-5-27 16,0-6-23-16,4-2-33 0,-10-13-423 15,5-5 211-15,-1-6 139 0</inkml:trace>
  <inkml:trace contextRef="#ctx0" brushRef="#br0" timeOffset="11844.668">18097 9249 48 0,'7'-11'106'0,"3"2"-12"0,3 2-3 16,1-1-5-16,4 2-9 0,6 1-6 0,2-3-3 16,6 5-1-16,3-6-9 0,4 4-2 15,3-2 1-15,5 1-6 0,8-2-7 16,4 0-5-16,24-3 5 0,0-3-9 0,1-3-4 16,0 1-2-16,1-1 2 0,0-3-10 15,-1-1-1-15,1 1 2 0,-2 0 2 0,-7 3-6 16,-15 2 9-16,-12 1-3 0,-11 3 4 15,-2 3 5-15,-6 1 12 0,-3 1-3 16,-7 3 2-16,0-3-12 0,0 1 0 16,-3 4-11-16,-3 1 10 0,4 4 2 0,-2 4 7 15,3 6 4-15,3 11 2 0,0 12 6 16,8 19 1-16,-2 16 1 0,-3 7-1 16,-1 8-1-16,-6 3-2 0,4 20-2 0,-10-12 2 15,-1 1-1-15,2 21-2 0,-7-19 5 16,-4 0 4-16,-2-1 0 0,3 2-6 15,-6-5-2-15,3-2-6 0,0 0-1 16,-4-5-3-16,4-4-3 0,-2-1-4 0,2-14-2 16,-2 10-2-16,0-12-4 0,0-9-1 15,-1-3-6-15,3 0 3 0,-2-2-2 0,0-11-12 16,-2-2-18-16,0-4-17 0,-1-4-22 16,1-4-21-16,-2-5-30 0,2-2-29 15,-4-3-37-15,-2-5-31 0,0-4-533 16,0-1 250-16,-5-5 164 0</inkml:trace>
  <inkml:trace contextRef="#ctx0" brushRef="#br0" timeOffset="12226.9597">18482 11414 64 0,'0'0'133'0,"0"0"-5"0,38 3-8 16,-8-2-5-16,5-2-4 0,12 1-11 0,15-5-2 16,3 2-11-16,26-3-3 0,3 0-6 15,-5 2-8-15,6 1-8 0,0-1-25 16,0 0-2-16,-2 0 4 0,-2 4-9 0,-14-2-2 15,-12-2-6-15,-3 3-2 0,-3 1 0 16,-11-2 0-16,-3 2-4 0,-7-1 9 16,-4 1-11-16,-4 0 0 0,-3 0-2 15,-3-3 0-15,-4 3-5 0,2 0 3 0,-5-1-4 16,1 1 3-16,-4 0-2 0,-2-2 0 16,1-1-9-16,-2 1-25 0,-3 1-13 0,-2-4-17 15,1 1-15-15,-5 1-21 0,-2-2-22 16,0 5-305-16,-9-11 143 0,3 4 94 15</inkml:trace>
  <inkml:trace contextRef="#ctx0" brushRef="#br0" timeOffset="13917.8448">7048 14577 123 0,'0'-6'143'0,"0"6"-19"15,0-6-4-15,0 6 5 0,0 0 7 16,8 18 2-16,-4-4-2 0,1 11-5 16,2 8-4-16,-1 7-8 0,2 8-2 0,0 6-9 15,1 25-3-15,2 1-11 0,-3 5 0 16,1-3-10-16,-1 3-6 0,4-2-8 16,-2 1-6-16,-2-1-5 0,0-4-5 15,0-5-3-15,-1-11-6 0,-3-8-3 0,1-5-6 16,-3-6-1-16,0 0-1 0,0-3-6 15,-2-6-3-15,0-7-6 0,-2 5-17 16,2-8-10-16,0 0-7 0,0-5-14 0,-2-4-27 16,0-4-40-16,-3 0-3 0,3-8-29 15,-5 0-37-15,7-4-488 0,-12-14 224 16,4-7 147-16</inkml:trace>
  <inkml:trace contextRef="#ctx0" brushRef="#br0" timeOffset="14377.1071">7107 14433 79 0,'26'-18'146'16,"4"5"-9"-16,3 0-11 0,5 1-11 15,16 1-9-15,23-5-7 0,6 1-11 0,4-1-3 16,4 5-10-16,0 0-7 0,2-1-14 15,0 4 5-15,1 3-5 0,-5-1-4 0,-16 2-6 16,-9 3 0-16,-7-1-12 0,-7 2 0 16,-3 0-2-16,-11 0-5 0,0 2-4 15,-4-1 4-15,-3 3 2 0,-3 0 1 16,-1 3 1-16,-1-1 7 0,-4 4 1 0,0 1 5 16,-1 7 6-16,2 6 5 0,-2 2 4 15,3 16 5-15,5 16 5 0,-2 5-1 16,-4 7 1-16,1 2-3 0,-4 9-2 15,2 2-2-15,-1 3-4 0,-2 2-1 0,0 4-3 16,-5 0-6-16,4 2-5 0,-6-1-2 16,2-3-3-16,-1-3-3 0,0-2-3 0,-1-10-1 15,3 1-4-15,-3-13 1 0,-4-9-4 16,4-1-1-16,-4-4-3 0,0-8-2 16,0 1-1-16,-2-4-7 0,1 0-12 0,-3-3-9 15,-2-1-16-15,2-7-9 0,-4-2-12 16,0-3-18-16,-3-1-30 0,-1-4-29 15,-2-4-36-15,-2-1-42 0,-6-8-534 16,0-4 251-16,-8-4 166 0</inkml:trace>
  <inkml:trace contextRef="#ctx0" brushRef="#br0" timeOffset="14678.9735">7251 16108 88 0,'-27'-3'186'0,"10"3"-14"0,2 0-19 16,8 3-3-16,7 3 4 0,0-6-8 16,22 8-8-16,5-3-12 0,15 3-5 15,16-6-9-15,29 4-10 0,8-4-9 0,4 1-6 16,9-3-13-16,2 0-5 0,2 0-4 16,7-3-7-16,-2 3-7 0,-8 3-4 0,-2-3-6 15,-10 0-3-15,-21 0-4 0,-15 0-3 16,-10 0-2-16,-3 0-2 0,-5 2 0 15,-9-2-5-15,-2 0-1 0,-7 0 0 16,-1 0-3-16,-2 0 1 0,-2 0-4 0,-4 0-7 16,-1-2-29-16,-4-1-26 0,0 1-35 15,-3-2-30-15,0 0-36 0,-4-4-63 16,6-1-443-16,-6-1 222 0,0-5 147 16</inkml:trace>
  <inkml:trace contextRef="#ctx0" brushRef="#br0" timeOffset="15742.2284">23659 14672 92 0,'0'0'175'0,"0"0"4"16,0 17 0-16,0 1-8 0,-2 2-6 0,0 9-2 15,-2 11-8-15,0 2-6 0,0 9-6 16,0 4-9-16,1 3-6 0,-1 1-9 16,2 0-11-16,-2 0-8 0,-1-1-6 0,3 2-11 15,-2 1-9-15,0-7-7 0,0 2-6 16,-3-4-8-16,3-1-3 0,-2-1-6 16,2-10-11-16,0-2-18 0,-1-2-18 15,-2 0-26-15,3-9-24 0,0-4-17 16,2-4-21-16,2 2-18 0,-2-8-26 0,0-3-41 15,-2-5-528-15,2-2 240 0,2-3 158 16</inkml:trace>
  <inkml:trace contextRef="#ctx0" brushRef="#br0" timeOffset="16203.4494">23390 14714 103 0,'26'-17'123'0,"-1"3"-6"16,3 1-12-16,2 5-7 0,3-2-10 16,5 1-11-16,7 5-4 0,9-5-4 15,2 8-8-15,1 1-7 0,5 0-2 16,-3 1 1-16,2 3-10 0,-3 3-7 0,-3 4-2 16,-3-4-3-16,-3 4-4 0,-2 2 7 15,-9 1 4-15,-4 1 2 0,-5 4 5 16,-3 2 6-16,-3 2 7 0,-6 1-3 15,-3 6 12-15,-5 0 4 0,0 8 5 0,-5-4 5 16,-2 4-3-16,-2 2-1 0,0 0 1 16,0 4-3-16,-2-2-6 0,0 2-2 15,2 4-1-15,0-7-9 0,0 7-5 0,2-4-1 16,-2 8-6-16,4-2-2 0,0 0-5 16,-1-4-3-16,1-2-3 0,-2 2-3 15,2-7-3-15,0 3-1 0,-4-6-3 0,2 1-2 16,0-5-1-16,0-4-2 0,-2 2 2 15,0-4-2-15,0-1 2 0,-4-2 3 16,0 1 0-16,-6-3 2 0,-5-5-2 16,-7 3-5-16,-7-4 0 0,-9-2-1 0,-10-3-8 15,-14-7-16-15,-31-3-24 0,-15-7-24 16,-25-6-28-16,-12-17-20 0,4-3-29 16,3-8-29-16,5-4-30 0,4-11-595 0,8-1 268 15,9-4 176-15</inkml:trace>
  <inkml:trace contextRef="#ctx0" brushRef="#br0" timeOffset="22969.3711">10397 14952 16 0,'0'0'61'15,"4"2"-7"-15,-4-2-5 0,2 4-3 16,-2-4-7-16,4 4-3 0,-4-4-4 0,2 3-2 16,-2-3-10-16,4 4-3 0,-4-4-10 15,4 3-22-15,-4-3-19 0,0 0-88 0,5 5 41 16,-5-5 28-16</inkml:trace>
  <inkml:trace contextRef="#ctx0" brushRef="#br0" timeOffset="30317.8939">24287 10744 83 0,'0'0'113'0,"0"-7"-10"16,0 7-13-16,0-5-6 0,0 5 12 15,0 0 4-15,-6 17 4 0,2-4-6 16,-2 7 0-16,0 6-1 0,-4 7-4 16,-1 5-2-16,0 8 1 0,-4 22-9 15,1 5-8-15,-4 0-7 0,6 2-4 0,0-2-4 16,3-10-6-16,2-8-4 0,-1-2-5 15,4-2-3-15,-3 2-6 0,5-12-1 16,-2-1-4-16,2-2-5 0,0-7-3 0,0-3-11 16,0-4-5-16,2-4-3 0,0-3-6 15,-2-6-21-15,0-3-34 0,2-4-13 0,0-4-11 16,0 0-4-16,-7-38 7 0,5 2 0 16,-3-16 10-16,1-26 10 0,-2-3 7 15,2-10 5-15,-2 0 13 0,0 2 24 16,1-3 9-16,0 5 16 0,-1 5 18 0,2 15 11 15,2 12 11-15,-2 2 4 0,2 11 5 16,2 2 2-16,0 8-6 0,0-1-9 16,4 8-8-16,4 0-4 0,5 7-2 15,8 2-5-15,5 5-5 0,11 5 0 0,6 4-7 16,14 6-1-16,0 3-3 0,20 11-1 16,-4 4-2-16,-9 3 2 0,-11-1-6 15,-13 1 3-15,-6 0 0 0,-5 2-2 0,-7 0 0 16,-10-1 2-16,-3-3 2 0,-9-2-2 15,-7 2 4-15,-5-2 1 0,-10 3-4 16,-11 1 0-16,-7-5 0 0,-4 0 0 0,-3-6-4 16,1 1 3-16,7-7-9 0,-1-1-12 15,8-3-14-15,2 0-29 0,7-2-39 0,1-2-37 16,8-4-17-16,4 0-27 16,3-3-405-16,10-3 196 0,5-1 129 0</inkml:trace>
  <inkml:trace contextRef="#ctx0" brushRef="#br0" timeOffset="30578.0826">25442 10482 58 0,'-6'-6'182'0,"-8"6"-8"0,0 3-6 16,-5 0-10-16,-8 8-8 0,-8 2-11 15,-5 9-5-15,-17 13-9 0,-2 5-10 0,4 2-14 16,2 7-9-16,4 1-6 0,9 2-10 15,4 1-6-15,13-6-7 0,7-4-4 0,6 2-6 16,4-3-3-16,6 1-5 0,4 2-4 16,2 5-4-16,8-2 0 0,0-2-5 15,5-3-6-15,0-1-11 0,4-7-17 16,1-4-26-16,-1-7-23 0,5-3-34 16,0-3-32-16,7-9-30 0,-3-3-485 15,2-8 215-15,4-4 142 0</inkml:trace>
  <inkml:trace contextRef="#ctx0" brushRef="#br0" timeOffset="31219.0591">25978 10928 81 0,'0'0'109'0,"-11"23"-6"15,4-9-9-15,3 1-7 0,-2 6-4 16,-3 0-12-16,3 2-4 0,-2 1-4 0,2 3-6 15,-2-1-2-15,2 8-9 0,-2-8-3 16,2 1-5-16,2-1-4 0,-3-3-4 16,1-2-4-16,1-4-1 0,1 1 0 0,0-6 13 15,0 1-6-15,0-6-9 0,-1-3-3 16,3-4 0-16,2 0-6 0,-4-13-4 16,2-2-3-16,4-1-1 0,0-3-9 15,0-8 11-15,5-1-9 0,-1-7 2 0,4 2-4 16,1 0 7-16,2 0-6 0,-1 3 2 15,4 1-4-15,-2 1 4 0,5 3-1 16,3 1-1-16,-2 1 3 0,4 2 2 0,-1 2-4 16,3 2 2-16,-1 4 0 15,-2 4-4-15,3 2 6 0,-1 1-5 0,-1 2 4 16,-6 2-1-16,4 2-4 0,-6 4 7 16,-1 0-6-16,-4 1 4 0,-3 5 3 15,-3 0-2-15,-3 1 0 0,-6 3 3 0,-3 1 2 16,-4-1 3-16,-1 4 2 0,-5 0-1 15,-1-2 5-15,2 1-3 0,-1-2-3 16,2 3-1-16,-2-3-1 0,5 0-3 0,1-2-1 16,4 1-4-16,1 0 9 0,2 0 0 15,2-3-2-15,4 3-2 0,0 2 2 0,4-1-1 16,3 0-2-16,4 2 0 0,-1 0 3 16,1 0-1-16,2-1-1 0,0 0 1 15,-3 0 2-15,1-3-5 0,0 4 3 16,-3-6-2-16,-1 3 7 0,-3-3 15 0,1 3 12 15,-5-3 9-15,-2-1 6 0,-5 1-2 16,-3 1-4-16,-5-1-2 0,-5-1-4 16,-8-1-1-16,-2-1-2 0,-1-4 0 0,-5-1-5 15,2-3-1-15,0 3-5 0,3-6-1 16,-1-3-4-16,3 1-14 0,-1-5-18 16,4 3-16-16,2-5-46 0,2 1-32 0,3-2-25 15,1 1-45-15,5-1-402 16,2-2 196-16,3 2 129 0</inkml:trace>
  <inkml:trace contextRef="#ctx0" brushRef="#br0" timeOffset="31757.7964">27040 10258 115 0,'2'-8'133'16,"-2"3"-15"-16,2-1-1 0,0 2-12 16,-2 4-11-16,0 0-5 0,0 0 1 15,4 15 1-15,-4 3 0 0,0 4 0 0,0 9-6 16,0 7 1-16,0 4-6 0,0 13-1 15,2 4-6-15,0 19-1 0,5 4-7 16,-3 2-4-16,3 0-3 0,-3 1-4 16,2 4-3-16,1-5-3 0,-1 4-2 0,-2-9-7 15,-2-13-3-15,0-8-2 0,0-2 2 0,0-1-9 16,0-2 0-16,-2-8-1 16,0-3-3-16,0 0-3 0,3-5-6 0,-3-3 4 15,0-4-2-15,0-1-1 0,0-7-2 16,0-1-2-16,0-1-11 0,0-4-16 15,0-2-13-15,0-3-39 0,0-4-54 0,0 0-55 16,0-7-481-16,0 0 223 0,0 0 148 16</inkml:trace>
  <inkml:trace contextRef="#ctx0" brushRef="#br0" timeOffset="32687.9249">27812 10951 4 0,'0'13'139'0,"0"-1"-8"15,0 4-15-15,0 3-6 0,0 2-7 16,0 0-11-16,0 1-4 0,2-1-10 0,-2 8-11 15,0-1 0-15,2-3-10 0,1-2 2 16,-3-4-10-16,2 2-7 0,-2-4-1 16,0-3-2-16,2-1 4 0,-2-2 6 0,0 0 6 15,3-3 3-15,-6-1-13 0,3-1 0 16,0-6-7-16,0 6-2 0,0-6-2 16,0 0-5-16,0 0 0 0,0 0 5 15,0 0-3-15,0 0-3 0,0 0 2 0,0 0 0 16,0 0-7-16,0 0 1 0,0 0-4 15,0 0-2-15,0 0-2 0,0 0-8 16,0 0 5-16,0 0-2 0,0 0-4 0,0 0 4 16,0 0-5-16,-2 5 0 0,2-5-4 15,0 0 4-15,0 0-1 0,0 0 2 16,0 0-2-16,0 0-3 0,0 0 1 0,0 0 0 16,0 0-2-16,0 0 1 0,0 0-1 15,0 0 1-15,0 0 0 0,0 0-1 16,0 0 1-16,0 0-2 0,0 0 0 15,0 0-1-15,0 0 0 0,0 0 0 0,0 0-2 16,0 0 1-16,0 0 3 0,0 5 0 16,0-5-1-16,0 0 0 0,2 6 1 15,-2-6 2-15,0 0-1 0,3 6-6 0,-3-6 6 16,0 0-2-16,0 6 0 0,0-6-2 16,0 0-3-16,2 6 7 0,-2-6-2 15,0 0 1-15,0 0 0 0,0 0 4 0,0 0 3 16,0 0 4-16,-7 4-1 0,7-4-2 15,-17-7-1-15,4 1-2 0,-6-2 0 16,-4 0 1-16,-3-4-4 0,-3 0 3 0,-1-4-2 16,0 4-4-16,1-1-4 15,4 1-15-15,2 3-13 0,1-1-30 0,3 0-18 16,2 3-36-16,2-1-39 0,5-2-429 16,4 3 199-16,-1-2 131 0</inkml:trace>
  <inkml:trace contextRef="#ctx0" brushRef="#br0" timeOffset="32938.0492">27798 10769 11 0,'30'0'71'0,"-1"2"-9"15,-6-2-6-15,5 1-3 0,-5 2-3 16,1-2-6-16,-2 3-6 0,0-2-3 16,1 0-5-16,-3 1-1 0,-4 0-4 15,1-1-4-15,-4-1-12 0,-5 3-9 0,1-2-18 16,-5 4-22-16,-4 0-122 0,-2 0 55 16,-3-1 36-16</inkml:trace>
  <inkml:trace contextRef="#ctx0" brushRef="#br0" timeOffset="33131.2766">28250 11641 94 0,'-4'27'86'0,"-2"-6"-6"16,0-2-12-16,0-2-10 0,1-2-20 15,1 1-19-15,0-3-28 0,-1 1-27 0,1-3-100 16,0-2 46-16,2-1 31 0</inkml:trace>
  <inkml:trace contextRef="#ctx0" brushRef="#br0" timeOffset="33736.1543">29139 11032 81 0,'7'11'124'15,"-7"-3"-3"-15,0-1-14 0,0 4-4 16,0 5-7-16,-2 0-14 0,2 2-3 0,-2 2-7 15,-1-2-7-15,3 3-9 0,-2 0-5 16,0 0-6-16,2 0-3 0,-2-4-1 16,2 0-7-16,0-3 4 0,-2-2-10 0,2 1 4 15,0-6-5-15,0-2-3 0,0-5-1 16,0 0-3-16,0 0-2 0,-4-19-2 16,2 6-4-16,2-3-9 0,2-2-7 0,-2-1-4 15,2-2 6-15,2-3-4 0,0 4-2 16,-2 1 2-16,1 2-4 0,1 2-1 15,-2 4 1-15,1 0 5 0,-1 4-3 16,2 1 10-16,0 3-12 0,0 1 3 0,-4 2 4 16,0 0-2-16,19 8 1 0,-10-3-1 15,1 0 6-15,5 1-1 0,-2-1 2 16,4 0-3-16,1-2 1 0,2 0 3 0,-1-3-4 16,2 0 9-16,0-4-8 0,3-3 5 15,-2-4 1-15,0 1-2 0,-1-5-2 16,3-3-3-16,-4-3 5 0,0 0 7 15,-6 4-4-15,1-2-2 0,-2 4 11 0,-2 1-8 16,-3 1-1-16,0 1-1 0,-2 5-2 16,1 1-3-16,-4 3 1 0,-3 3 1 0,0 0 2 15,0 0-3-15,6 20 4 0,-8-6 2 16,4 4-7-16,-2 0 5 0,0 3 0 16,-2 2-4-16,2 4-9 0,-2 1 19 15,0 0-16-15,2 0-17 0,0-1-32 0,-3-7-27 16,3-1-38-16,-3-5-289 0,9-5 138 15,-2-5 91-15</inkml:trace>
  <inkml:trace contextRef="#ctx0" brushRef="#br0" timeOffset="33976.2855">30132 10472 39 0,'35'34'99'0,"-7"3"-5"16,9 12-9-16,-1 6-2 0,-2 7-14 16,-5 4-3-16,-7 2-8 0,-8 4-1 15,-6-7-10-15,-10-8 13 0,-6 20-4 0,-9-5 8 16,-10-5-7-16,-10-5-3 0,-7-5-7 16,-7-5-5-16,-6-6-3 0,-4-4-9 15,-3-7-11-15,-3-4-40 0,-3-4-48 16,-2-6-297-16,13-6 124 0,-24-3 83 15</inkml:trace>
  <inkml:trace contextRef="#ctx0" brushRef="#br0" timeOffset="34504.844">23875 12108 131 0,'18'17'135'0,"2"-3"-4"16,8-3-6-16,9 1 0 0,40 1-8 0,23-4-2 16,44-2-3-16,21-4-8 0,23-3-3 15,65-4-10-15,30 3-9 0,11-5-10 0,15 1-7 16,11 4 0-16,12-4-15 0,2 8 0 15,-4 3-6-15,7 3 2 0,6 4-5 16,-5 5 0-16,-11 2-4 0,-10 3 0 0,-16 4-2 16,-18 3-1-16,-22-4 1 0,-26 4-5 15,-62-10 0-15,-14-1-3 0,-17-1-4 16,-15-3 1-16,-34-6-2 0,-9-1-3 16,-17-2 0-16,-15-2-1 0,-9-1-4 0,-3 1 0 15,-7-2-2-15,-1 0 0 0,-8 0-5 16,-1-2-13-16,-2 2-17 0,-2-2-19 0,1 0-36 15,-6 2-37-15,-2-4-62 0,-3 0-453 16,0 0 214-16,-9-4 142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01:20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20124 1919 134 0,'5'-14'166'0,"-1"0"-12"0,1 0-7 16,-1 1-7-16,-2 0-8 0,4-2-6 0,-4 0-4 15,2 0-5-15,1 0-11 0,-3-3 2 16,-2 2-8-16,0-2-8 0,-2 0-4 15,-3-1-8-15,1 2-9 0,-4-4-4 16,-3 3 1-16,-2 0-4 0,-1 3-4 0,-4 2-5 16,-2 4-5-16,-4 3-3 0,-5 6-2 15,-5 7 2-15,-13 9 0 0,-12 18-2 16,-1 6 0-16,2 8 3 0,3 3-2 0,6 6-4 16,7 1-5-16,4 4-4 0,5-3-5 15,13-7-1-15,4-7-3 0,10-2-2 16,6-4-3-16,6-1 0 0,10-3-4 0,11 0-11 15,11-6-21-15,26 4-20 0,7-14-22 16,12-8-18-16,-7-9-16 0,18-6-13 16,-1-7-10-16,0-8-6 0,2-4 7 15,15-16 6-15,-4 0 8 0,-9-7 9 0,-4-1 13 16,-21 3 12-16,-9 0 24 0,-7-2 35 16,-5 4 25-16,-15 5 25 0,-11 6 23 0,-8 4 25 15,-6 4 11-15,-5 4 1 0,-6 0 1 16,-4 4-8-16,-7 4-3 0,-6 1-4 15,-2 8-2-15,-5 2-7 0,-5 8-3 16,-3 3-7-16,-2 6-6 0,-4 2-8 0,5 8-7 16,-1-1-5-16,4 1-6 0,9 1-1 15,-1-4-6-15,8 1-1 0,2-5-6 16,2 1-3-16,4-4 2 0,2 1-4 16,4-7-4-16,2 0 1 0,2-2-1 0,2-7 0 15,2 3-6-15,0-7 1 0,2-2 4 16,3-2-8-16,0-3 1 0,2-1-2 0,-3-2 1 15,0 2-2-15,4-2 2 0,-6 3-2 16,1-1 1-16,0 0-1 0,-3 3-5 16,-2 1-2-16,3 2-1 0,-1 2 3 15,0 2 0-15,4 4 6 0,0 2-6 0,0 1 0 16,4 5 3-16,0-1-6 0,5 3 0 16,1-4-4-16,-2 2 3 0,4-2-1 15,2-2 1-15,-1-1 1 0,-1-2-1 0,0-4 5 16,0-1-2-16,1-4 0 0,1 1 0 15,-1-5 0-15,-2-2 2 0,-2-3 1 16,-1 0-1-16,-4-4-1 0,2-3 2 0,-4 0 0 16,-3-1 1-16,-1 0 1 0,-3 0-1 15,-1 2 5-15,1 3 4 0,-3 1 4 16,-2 4-7-16,2-1-1 0,-2 3-5 16,0 3-1-16,0 2 3 0,-2 4 1 0,0 0-2 15,0 0 0-15,6 17 0 0,-4-8 0 16,4 4 1-16,-2 1 0 0,0 0-4 0,4 1-4 15,-2 0-3-15,3-2-3 0,-1-1-5 16,1 0-1-16,1-1-2 0,3-1 1 16,-1-3 0-16,0-1 1 0,0-4 2 15,3-2 2-15,-2-2 0 0,1-2 2 16,1-4-2-16,2-5 3 0,-2 0-2 0,-1-4 1 16,0-2-1-16,-2-2 1 0,-1-1 4 15,-1 5-1-15,-1 2 2 0,-3 0 1 0,1 3 2 16,-1 3-5-16,-2 2 1 0,0 1-4 15,0 4 4-15,-4 2 4 0,0 0-2 16,12 11 0-16,-8-3 2 0,2 5 2 0,-2-1-3 16,2 1 0-16,0 0 3 0,3 0-3 15,0-1 5-15,1 0-6 0,3-3 4 16,1 1-1-16,2-7 2 0,2 1 0 16,2-4 3-16,1-4-1 0,5-1-1 0,-4-6-1 15,4-6-8-15,-1 1-5 0,-1-4-6 16,-2-1-3-16,-2-1-2 0,-3 3 4 15,0 2-1-15,-2 2 4 0,-3-1 0 16,-2 3 1-16,0 3-3 0,0 2 1 0,2-3 2 16,-1 8 2-16,2-1 2 0,2 4 2 15,1 1 2-15,4 2-1 0,-2 2 1 0,4 4 0 16,-1-2-5-16,1 4-1 0,-4 0-1 16,0 4 4-16,-4 1 3 0,-1 1-2 15,-5-2 4-15,-4 0 1 0,-1 3 2 0,-3-5 3 16,-3 4 8-16,-1-3 10 0,0-3 10 15,0 0 7-15,1-2 2 0,1-1-3 16,0-2-5-16,2-4-1 0,0-2-5 16,0 0 0-16,15-9-4 0,-4 2-5 0,0-4-1 15,5-2 2-15,4-5-3 0,-2 4 0 16,6-7-4-16,1-2 2 0,-1 0-1 0,-2-2 1 16,0-1-4-16,-1 1 0 0,0-1 3 15,-4-2-1-15,-3 1 1 0,0 7 1 16,-6-1 8-16,-2 4-1 0,-4 3 3 15,-2 3-3-15,-4 1-1 0,-2 6-4 0,-4 1 1 16,-2 5 4-16,2 2-1 0,-2 1-1 16,-1 7-4-16,2-1 1 0,3 3 1 15,1 2-2-15,3 0 3 0,4 1 3 16,0-2-2-16,4 3 4 0,5-4 5 0,3 4-5 16,4 0 3-16,0-5-6 15,2-3 1-15,2 2-6 0,-1-6 3 0,1 0 1 16,-2-3-1-16,2 1-1 0,-2-2-15 0,2-2-11 15,-3-2-23-15,-3 0-28 0,2 0-43 16,-4-4-30-16,0 3-53 0,2-5-63 16,-6 2-642-16,0 1 305 0,5-4 200 0</inkml:trace>
  <inkml:trace contextRef="#ctx0" brushRef="#br0" timeOffset="199.6697">23577 1636 5 0,'7'4'300'0,"-7"-4"8"15,6 2-14-15,-6-2-23 0,0 0-24 16,19-6-31-16,-4 0-18 0,6-3-17 0,-1 1-20 16,8-3-27-16,0 1-50 0,-3-1-63 15,1 1-78-15,6-3-79 0,-9 1-622 16,9 2 258-16,-10-2 170 0</inkml:trace>
  <inkml:trace contextRef="#ctx0" brushRef="#br0" timeOffset="1321.0816">24348 1596 160 0,'4'4'225'0,"-4"-4"-15"0,14-4-22 0,2 0-15 16,-2-3-21-16,5-1-12 0,2-3-18 15,5-3-9-15,-5 1-11 0,3 0-11 16,-4 0-8-16,-1-1-9 0,-1-2-4 16,-4 3 0-16,-4 1 4 0,0 3 2 0,-8 0-5 15,-2 2-7-15,-7 2-7 0,-4 4-3 0,-1 1-1 16,-5 1-3-16,-2 7-3 0,-4 4-3 15,-1 1-5-15,3 6-3 0,-2 2-7 16,2 4 0-16,5 0-1 0,6-1-4 16,4 1 1-16,4-2-3 0,6 2-3 0,4-3-2 15,7-1 1-15,9-2 0 0,1 1-3 16,6-6 0-16,6-6 0 0,-5-3 0 16,4-5-4-16,6-6 0 0,5-7-6 0,-1-5 1 15,13-13 3-15,-6-7-1 0,-1-5-3 16,-5-5 1-16,-3-5-2 0,-7-8-6 15,-5 0 2-15,-6-3 2 0,-8 10-2 0,-8 6 2 16,-1 2 9-16,-4 8 12 0,-1 8 10 16,-2 1 7-16,-2 6 0 0,-2 2-7 15,0 4-3-15,0 5 0 0,-3 5-10 16,-1 5 2-16,6 2 1 0,-13 17-4 0,9 6-1 16,-2 4 5-16,0 13-5 0,4 11-3 15,-1 10 3-15,1 22-2 0,-1 6 0 0,6-3-5 16,-1 1-5-16,5-5 8 0,1-1-7 15,0-4-7-15,0-16-17 0,4-10-12 16,-4-3-16-16,2-10-13 0,-1-4-16 16,-1-1-6-16,1-8-13 0,-3-3 9 0,3-6-5 15,-1-3-13-15,-4-7-4 0,-2-5 5 16,-2-1 8-16,0 0 12 0,-12-16 9 16,-1 5 19-16,-2-6 27 0,-2 0 19 0,-2 1 15 15,-4-5 13-15,6 1 6 0,2 1-2 16,5-2-7-16,1 0 2 0,5-1-3 15,8-3-4-15,3-1-2 0,7-5 2 16,10-4-5-16,1-1-2 0,13-11-4 0,4-3-5 16,-1-1-7-16,1-1 0 0,-2-1 5 15,3-4-2-15,-5-1-4 0,-6 3 5 16,-7 6-1-16,-9 9 6 0,-4 4 10 0,-4 1 5 16,-4 7 14-16,-4 1 10 15,-2 6 6-15,0 4 1 0,-4 3-2 0,-3 6-2 0,0 3-2 16,-1 7-1-16,-5 6 1 0,3 9 0 15,-4 5-6-15,4 11 7 0,2 13-3 16,-4 6-1-16,4 25-5 0,2 5-3 16,3 6-1-16,5 5-3 0,0-3-6 0,0-4-3 15,3-7-13-15,1-11-6 0,0-15-10 16,4-2-12-16,-4-10-15 0,0-5-8 16,-1-8-8-16,-1-2 4 0,1-6-7 0,-3-7-13 15,0-6-10-15,-3-2-10 0,3-5-4 16,-13-14-3-16,3-1-1 0,-1-4 17 15,1-6 15-15,-3-6 11 0,2 3 24 0,1-4 13 16,6 5 12-16,2-3 1 0,2 3 7 16,4-4 2-16,2 0 4 0,6-1 5 15,6 2 1-15,7-6 3 0,5 3-1 16,2 0-1-16,1 0-8 0,13-9 3 0,3 2 1 16,-9 5 1-16,-1 7-4 0,-3 0 1 15,-4 1-1-15,-1 2 12 0,-5 2 5 0,-8 6 17 16,-2 1 13-16,-2 1-1 0,-8 4-3 15,-4 3-3-15,-4 1 2 0,-4 3-3 16,-4 2 8-16,0 2-1 0,10 0-2 16,-26 8-2-16,13-1-7 0,1 3 0 0,1 1-8 15,2 3 1-15,3-1-3 0,2 2-4 16,4 0-1-16,2 1-2 0,4 0-3 16,2 2-17-16,6-2-26 0,0-1-46 15,7-2-59-15,1-2-69 0,-2-3-654 0,8 0 290 16,-7-8 190-16</inkml:trace>
  <inkml:trace contextRef="#ctx0" brushRef="#br0" timeOffset="1680.1116">26356 1430 215 0,'-13'10'241'0,"3"-1"-21"0,-2 6-16 16,-2 3-22-16,6 2-20 0,2 2-13 0,2-1-16 15,6 1-12-15,2 2-13 0,2 0-9 16,4-3-11-16,6 0-9 0,-2-7-9 16,6 3-13-16,3-10-13 0,-5-1-11 0,6-6-2 15,0-5-3-15,3-6-6 0,3-4 0 16,6-9-2-16,-1-5-2 0,13-15-5 16,-7-5 1-16,-5-6-1 0,-2-6-2 15,-6-3-4-15,-7-6 2 0,-2-1-1 0,-4 14 8 16,-7 10 21-16,-2 6 18 0,1 7 12 15,-5 6 1-15,3 3-4 0,-5 8-8 0,0 5-4 16,-5 8-1-16,3 4-4 16,2 0 1-16,-13 20-3 0,5 1-3 0,2 6-3 15,-1 9-3-15,0 4-2 0,5 11-9 16,-2 4-13-16,2 2-32 0,2 6-43 0,0 19-63 16,2-14-72-16,0-12-757 0,0-6 324 15,3-12 215-15</inkml:trace>
  <inkml:trace contextRef="#ctx0" brushRef="#br0" timeOffset="1823.1136">27175 1348 102 0,'30'-27'57'0,"-7"2"-64"0,-3 3-45 0,-6 1 18 16,-3 1 11-16</inkml:trace>
  <inkml:trace contextRef="#ctx0" brushRef="#br0" timeOffset="2249.7254">22684 2612 26 0,'0'0'244'0,"0"0"-7"15,34-6-7-15,2 0-8 0,42-9-9 0,42-7-7 16,25-3 0-16,11-3-5 0,20 1 1 15,60-4-2-15,12 0-15 0,3 4-7 0,-2-1-7 16,-12 1-5-16,-4 2-10 0,-3 2-6 16,-40 6-3-16,-2-2-7 0,-6 2-7 15,-7 0-7-15,-11 3-9 0,-10 5-8 16,-11-2-7-16,-32 3-4 0,-10 4-5 0,-12 0-7 16,-23 0-11-16,-13 3-4 0,-13-1-8 15,-6 1-8-15,-3-2-5 0,-3 3-6 0,-5 0-5 16,-3-2-6-16,-2 2-22 0,0-1-30 15,-6 1-29-15,1 0-33 0,-5-3-50 16,-8 3-67-16,0 0-59 0,-2-5-66 0,2 5-945 16,-19-5 431-16,5-1 285 0</inkml:trace>
  <inkml:trace contextRef="#ctx0" brushRef="#br0" timeOffset="3635.7062">26898 1030 22 0,'0'0'141'16,"0"-7"-5"-16,-2 3-16 0,2 4-4 0,2-8-2 15,-2 3-13-15,2-1 0 0,-2 0-6 16,0 0-1-16,3 1-1 0,-1-1-3 16,-2 0-6-16,0 1-6 0,2 1 0 0,-2 4 3 15,0-10-4-15,2 6-3 0,-2 4-10 16,0 0-10-16,0-7-6 0,0 7-4 15,0 0-6-15,0 0 1 0,0 21 5 16,2-4 6-16,0 2 1 0,-2 4 1 0,2 7-1 16,-4 2-2-16,4 11 2 0,-4 0-3 15,0 9-4-15,-2 3-2 0,2 2-2 0,0 2-5 16,-1-2-3-16,-1-1-3 0,2-1-4 16,2-9 0-16,0-3 0 0,2-3-5 15,2-2-3-15,1-1-2 0,3-5 0 16,0-5 0-16,6-1-2 0,2-4-5 0,1-4-13 15,0-2-17-15,4-5-19 0,3-1-24 16,0-6-26-16,0-2-29 0,1-2-24 16,5-2-28-16,-4-7-28 0,-3 1-453 15,5 0 222-15,-12-6 147 0</inkml:trace>
  <inkml:trace contextRef="#ctx0" brushRef="#br0" timeOffset="3812.8036">26927 1545 132 0,'-4'-9'152'16,"2"-1"-11"-16,2 0-12 0,2-1-12 15,4-5-15-15,6 3-6 0,2-2-10 16,1 0-18-16,4-1-29 0,0 3-30 16,-1-1-28-16,-2 1-34 0,-1 4-42 0,0-3-213 15,-3 7 105-15,-3-5 69 0</inkml:trace>
  <inkml:trace contextRef="#ctx0" brushRef="#br0" timeOffset="97363.7584">16827 9854 21 0,'-2'-7'71'0,"2"-3"-5"0,-2 2-3 15,-1-1-10-15,-1 0-5 0,2-1-4 16,-2-2-5-16,-2 1-1 0,1 0-6 0,-1-1-4 16,-2 0-2-16,2-2-2 0,-1-2-4 15,-2 3-7-15,1-2-3 0,2-2-9 16,-4-1-5-16,-2-1-9 0,2-2-6 0,-1-2-8 15,1 1-2-15,-3-1-6 0,-2-1-4 16,1-4-108-16,-4 3 50 0,-2 1 33 16</inkml:trace>
  <inkml:trace contextRef="#ctx0" brushRef="#br0" timeOffset="97870.4062">16281 10115 12 0,'0'0'33'0,"0"0"-5"0,-9-2-4 15,9 2-6-15,0 0-2 0,0 0-5 16,-12 5-4-16,12-5-2 0,-8 1-2 0,6 4-2 15,2-5-7-15,-10 1 0 0,10-1-3 16,-8 4-3-16,8-4-31 0,-6 3 15 16,4 2 9-16</inkml:trace>
  <inkml:trace contextRef="#ctx0" brushRef="#br0" timeOffset="101529.1533">19611 14421 2 0,'0'0'-1'0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21:39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25895 7879 2 0,'0'0'6'0,"-6"-1"1"15,6 1 1-15,0 0-6 0,0 0 2 0,0 0-2 16,0 0 2-16,0 0-1 0,0 0 0 16,0 0-3-16,0 0 3 0,0 0-1 15,0 0 0-15,0 0 0 0,0 0-2 0,0 0 0 16,0 0 2-16,0 0 0 0,0 0-2 16,0 0 0-16,0 0-2 0,0 0-16 15,0 0 6-15,0 0 4 0</inkml:trace>
  <inkml:trace contextRef="#ctx0" brushRef="#br0" timeOffset="14843.393">26471 8681 38 0,'-11'0'64'0,"11"0"-1"0,-10 1-7 0,3 2 3 15,7-3-4-15,-9 2-3 0,9-2 4 16,0 0-1-16,-12 1-6 0,12-1 0 15,0 0-3-15,-4 3-1 0,4-3-7 0,0 0 6 16,0 0 4-16,0 0-3 0,29 2 2 16,-8-2-1-16,9-2 3 0,13-1-2 15,14-3 6-15,4 0-2 0,25-1-2 16,3-2 0-16,0 0-1 0,-2 1-3 0,0 2-2 16,-19 0-6-16,-9 0-5 0,-13 3 3 15,-3-1-6-15,-7 2-4 0,-4 0 7 16,-3-2 6-16,-5 2 0 0,-4 2 1 15,0-1-1-15,-3-2-3 0,-5 3-4 0,-1-1-2 16,-4 1-8-16,-3-2-9 0,-4 2-19 16,0 0-27-16,0 0-17 0,0 0-23 0,0 0-15 15,-30 2-17-15,17-1-23 0,1 2-337 16,-4-3 158-16,2 3 105 0</inkml:trace>
  <inkml:trace contextRef="#ctx0" brushRef="#br0" timeOffset="15277.2165">26773 8431 61 0,'-2'-6'142'0,"2"6"-5"15,-2-5-8-15,2 5-1 0,-4-6-18 16,4 6-4-16,0 0-13 0,0 0-4 15,0 0-6-15,-13 11-5 0,6 1-2 0,-3 5-15 16,-2 3 5-16,-8 5-5 0,1 2-4 16,-4 8-10-16,-4 1 3 0,1 2-1 15,-2 1-2-15,1-1 0 0,-1-4-1 0,6-2-2 16,0-3-1-16,5-5 1 0,3 1-5 16,0-6 1-16,4-1-3 0,2-1 2 15,4-2 1-15,4-4 2 0,2 0 2 0,6 1-5 16,4-1 1-16,6-1-2 0,3 2-3 15,4-3-5-15,2-2-3 0,7 3 1 16,3-2-6-16,-1 1-2 0,2-1-2 0,-3 0-1 16,-1 1-5-16,0 0 2 0,-6-2 1 15,-1-1-4-15,-1 5 1 0,-5-5-3 16,0 1 2-16,-4-1-5 0,-3 0 0 16,2 0-5-16,-4-4 2 0,-1 4-7 0,-3-1-13 15,1-2-27-15,-3 3-28 0,1-5-38 16,-3 3-42-16,0-2-44 0,-4-2-482 0,0 0 230 15,10-6 152-15</inkml:trace>
  <inkml:trace contextRef="#ctx0" brushRef="#br0" timeOffset="15704.9788">27939 8164 133 0,'2'-15'136'15,"0"0"-6"-15,2 0-17 0,4 2-7 16,-2 1-16-16,2-1-6 0,0 4-4 16,1-2-6-16,2 4-8 0,-3 3-6 0,5 3 0 15,-1 2-2-15,2 3-9 0,-4 5-3 16,0 4 0-16,-1 7-5 0,-3 3-1 16,-1 4-5-16,-5-1 1 0,0 5-5 15,-7-2-4-15,3 5-1 0,-5 0 1 0,1-2-4 16,0 0-5-16,-4-1-2 0,4-2-2 15,0-4 2-15,2 1-4 0,-3-1-3 0,3-3 0 16,-1 2-13-16,3-7-28 0,0 2-19 16,2-4-19-16,0 2-22 0,-1 0-23 15,1 1-343-15,0-1 155 0,2-2 103 16</inkml:trace>
  <inkml:trace contextRef="#ctx0" brushRef="#br0" timeOffset="15887.2915">27943 9146 111 0,'0'5'148'0,"2"1"9"16,0-2-2-16,-2-4 0 0,10 2-7 15,-10-2-8-15,0 0-8 0,14-6-13 0,-12 0-12 16,2 2-9-16,-1-1-12 0,-1 0-13 16,-2-1-21-16,0 6-29 0,0-10-41 15,0 10-52-15,-7-5-71 0,7 5-361 0,-4-9 171 16,2 8 112-16</inkml:trace>
  <inkml:trace contextRef="#ctx0" brushRef="#br0" timeOffset="61619.8464">25598 9026 8 0,'11'0'17'0,"0"0"0"15,-1-2-1-15,1 2 3 0,4 0-7 0,-3 0-1 16,5-2 0-16,3 2 0 0,0 0-3 16,6 0 1-16,-1 0-2 0,7 0-1 15,-2-2-1-15,1 0-1 0,3 2 2 0,-2-2-2 16,-2 0-2-16,1 2 1 0,-3-1 1 15,-5 1-1-15,1 0-1 0,-4-3 1 16,0 3-3-16,-4-2 2 0,0 4 7 16,-2-4-7-16,-1 2 0 0,-3 0-1 0,1 0 0 15,0 0 3-15,-3 0 0 0,-8 0 0 16,17 0 4-16,-17 0-2 0,13 0-1 0,-7 0 2 16,-6 0 2-16,8-1-2 0,-8 1 0 15,0 0-1-15,11 0 0 0,-11 0-4 16,0 0 3-16,0 0-1 0,0 0-1 15,0 0 0-15,0 0-1 0,0 0 0 0,0 0-1 16,0 0-1-16,0 0 1 0,-19-10 1 16,15 8-2-16,4 2 1 0,-12-2-2 15,12 2-4-15,-12-1-2 0,4-2 1 16,-2 3-4-16,-1-1 3 0,-6-1 0 0,-2-2-1 16,-9 0 2-16,1 0-1 0,-5 0 1 15,-4 1-4-15,-2-3 0 0,-6 0-2 16,1 2 2-16,-1-1 3 0,-1 1-1 0,3 0 0 15,2 0 2-15,7 2-1 0,-2-2 0 16,5 1 1-16,3 2 1 0,6-2 0 16,0 0-1-16,-1 3 5 0,4-3-2 0,0 1 1 15,2 1-2-15,3-1 0 0,0 2 2 16,1-4 1-16,1 4 0 0,3 0-2 16,-3-2 3-16,11 2-2 0,-17-3 1 15,9 3 0-15,2-1 1 0,6 1 6 0,-16-1-6 16,10 1 0-16,6 0-4 0,-10-5 7 15,10 5-5-15,-11-1 1 0,11 1 0 0,-9-2 0 16,9 2-1-16,-6-3 2 0,6 3-4 16,0 0 5-16,0 0 0 0,-13-1-3 15,13 1 0-15,0 0 2 0,0 0-2 0,-8 0 0 16,8 0 1-16,0 0 2 16,-4-5-1-16,4 5-2 0,0 0 2 0,0 0-2 15,0 0 4-15,0 0-4 0,0 0 1 16,0 0-1-16,0 0 2 0,0 0-4 0,-8-1 4 15,8 1-2-15,0 0-1 0,0 0 2 16,0 0-1-16,0 0 0 0,0 0 0 16,0 0-1-16,0 0 2 0,0 0-1 0,0 0 1 15,0 0-1-15,0 0 3 0,0 0-2 16,0 0-1-16,0 0 2 0,0 0 0 16,0 0-2-16,0 0 1 0,0 0 0 0,0 0-1 15,0 0-15-15</inkml:trace>
  <inkml:trace contextRef="#ctx0" brushRef="#br0" timeOffset="102744.5791">27303 12076 13 0,'-11'-37'58'0,"2"3"-4"0,7 1-2 16,-2 5-3-16,4-1-5 0,2-3-5 15,0 2-2-15,5-7-1 0,1 2 3 16,3-2-12-16,1 2 2 0,6-4-6 0,-4 6 0 16,3 1-2-16,0 3-2 0,4 0-6 15,1 1 1-15,0 3-3 0,8-1 1 16,0 5 1-16,-1 0 0 0,3 4-5 15,4 1 3-15,1 1-1 0,-2 2-1 0,3 4 2 16,0-3 1-16,3 7 1 0,-1-2 1 16,2 6 4-16,-4 1-5 0,3 3 1 15,1 3 6-15,-2 4-4 0,9 4 0 0,-5 3 3 16,3-1-1-16,-3 5 1 0,-1 2-1 16,-1 0-1-16,-2 2 2 0,-2 1 2 15,-2 2 0-15,-2 0 8 0,-2 2-13 0,-5 2 4 16,-1 1 3-16,-1 1-2 0,-6 3 1 15,-4-5 2-15,-2 4-4 0,-3-2-2 16,-3 5 3-16,-3-2-5 0,-2-1 2 16,-2-1-3-16,-2 3-1 0,-2 0 7 0,-3-2-1 15,-3 3-6-15,-3 2 8 0,-4 3-5 16,0-4-2-16,-4 2 1 0,-5-5 3 16,-1 3-6-16,-13 9 3 0,-3-3-7 15,5-12-1-15,0-8 5 0,-17 9 4 0,9-10-8 16,-1-5-4-16,-19 3-7 0,5-5 13 15,6-9-3-15,-7-3-2 0,-1-2-12 0,-3-7 9 16,-16-6 9-16,14 2-12 0,11-7 1 16,-13-7 0-16,15-1-3 0,13-3-7 15,2-3-2-15,8-1-13 0,5-4-11 16,5-3-6-16,8-5-12 0,3-3-11 0,9-1-12 16,2-1-9-16,10-6-9 0,7-19-256 15,9 4 119-15,5-1 79 0</inkml:trace>
  <inkml:trace contextRef="#ctx0" brushRef="#br0" timeOffset="262639.9602">8298 11534 64 0,'0'0'157'16,"-6"9"-6"-16,6-9-1 0,0 0 3 16,0 0-1-16,0 0-9 0,0 0-5 0,0 0-8 15,-4 3-9-15,4-3-6 0,0 0-12 0,0 0-8 16,-4 4-8-16,4-4-13 0,0 0-11 15,0 0-4-15,0 0-7 0,0 0-6 0,8 8-1 16,2-4-4-16,0-2-4 0,8 3-5 16,4 1-1-16,5-3-4 0,9 8-2 15,7-4-3-15,11 4-3 0,21 4-2 16,5 0-1-16,5 2-1 0,4 1 2 16,6 1-5-16,0-2 3 0,4 1-5 0,22 6-1 15,4-3 0-15,-2-2 0 0,1 0 0 16,2 0 1-16,-1-2-3 0,2-4 0 0,2 1-1 15,2-3 0-15,0-3 0 0,-21-1 0 16,3-1 3-16,-2-1 3 0,2 0 0 16,0-1 1-16,0 0 3 0,2-1 4 0,25 0-1 15,-3 2 6-15,-22-4 3 0,0 4 0 16,0-4 2-16,-3 3 3 0,3-2 2 16,-8 2 2-16,4-1 0 0,-6 0 0 0,-1 0 2 15,-2 0-2-15,-7 0-3 0,0-2-2 16,-6 4 0-16,-13-4-3 0,-7 3-3 15,-6 1-3-15,-2-2 0 0,-2 3-4 0,-4-2 0 16,-6-2 0-16,-3 1-2 0,-3-1-1 16,-3 0 0-16,-4 0-1 0,-5-2-4 15,1 3 2-15,-6-3-4 0,-3 0 1 0,-1 0 2 16,-2 0-8-16,0-3-14 0,-4 1-23 16,1-4-32-16,-4 0-30 0,0-1-34 15,-3-1-38-15,-2 1-34 0,-2-4-41 16,-4 3-582-16,-4-3 280 0,-4-2 185 0</inkml:trace>
  <inkml:trace contextRef="#ctx0" brushRef="#br0" timeOffset="263370.9506">10477 11632 27 0,'0'0'94'0,"0"0"-5"0,-2-4-10 0,2 4-9 16,0 0-6-16,0 0-9 0,13-6-1 15,-7 4-3-15,2 0-2 0,1-1-6 0,2 0 2 16,1 2-2-16,0-1 5 0,6-2-4 16,-1 2-4-16,2 0-2 0,2 0 0 15,3 2-1-15,3 0 7 0,2 0 2 16,4 0-4-16,0 4 4 0,5-2-9 0,6 4 2 15,9 0-5-15,3 1-4 0,1 2 3 16,19 3-1-16,5 1-3 0,-2 1-2 16,4 1-1-16,2-1-3 0,4 0-2 0,2-1 1 15,2 3-3-15,0-2 0 0,3-5-10 16,-3 2 9-16,4-3-3 0,-2-2 0 16,2 1 2-16,-2-3-7 0,1-2 3 0,-3 0 0 15,-2-4-4-15,-2 0 0 16,-15 0 1-16,-8-2 1 0,-3 3 2 0,3-3 3 15,-3-2 3-15,1 3-7 0,-5-2 0 0,-4-1 0 16,-7 3-2-16,-3-1-3 0,-3 1 4 16,1-1 1-1,-11-1-4-15,-2 2 0 0,-4 0 2 0,-4 0-3 0,-3 2-8 0,0-2-8 16,-2 2-24-16,-5-5-18 0,2 4-27 16,-6-3-31-16,-4 1-33 0,-4 4-355 15,4-4 169-15,-4 4 112 0</inkml:trace>
  <inkml:trace contextRef="#ctx0" brushRef="#br0" timeOffset="264429.7591">8453 12251 16 0,'-10'2'45'0,"-1"-2"-5"15,0 2 7-15,1-2-4 0,2 2-1 16,-2-2-3-16,2 3-1 0,-2-3-1 15,4 2-5-15,-3 0 1 0,3 2-4 0,-2 0 3 16,1 0-5-16,-2-2 3 0,3 1 0 16,0 3-4-16,2-2 8 0,0-1-1 15,0 1 7-15,0 2 1 0,0-2 2 16,2 2 7-16,2-6 9 0,10 11 4 16,0-5-3-16,9 0 3 0,13-2-3 0,10 2 0 15,19 3 3-15,30-6-6 0,18 2-2 0,28-4-3 16,9 3-3-16,11-4-6 0,12 3 4 15,5-3-7-15,0 3-10 0,10-3 7 16,2 2-5-16,-7-1-3 0,-7-1-4 16,-14 3-2-16,-9-1-1 0,-33-2-8 0,-8 1 5 15,-9-2-2-15,-6 1-1 0,-20 0-1 16,-16-2-1-16,-9 2-3 0,-5-3-3 0,-7 3 3 16,-4-1-2-16,-5 1-7 0,-3-2 6 15,-2 2 0-15,0-3-4 0,-6 3-7 16,0-1-7-16,-6-1-10 0,1-2-10 15,-5 3-18-15,-2-4-17 0,-2 2-17 0,-2 3-23 16,0 0-20-16,-16-10-373 0,3 5 169 16,0 3 112-16</inkml:trace>
  <inkml:trace contextRef="#ctx0" brushRef="#br0" timeOffset="264832.6826">8591 12439 53 0,'38'4'156'15,"-6"0"-8"-15,25 0-7 0,32 2-5 0,14-1-10 16,33 1-8-16,17 4-6 0,7-1-4 16,9 2-9-16,3-1-7 15,6-3-6-15,0 5-11 0,-5-5-4 0,-7-1-6 0,-10 4-7 16,-14-4-7-16,-32-3-2 0,-6 4-4 16,-9-4-7-16,-23 0-3 0,-12 0-1 15,-12-3 1-15,-3 2-4 0,-11-2 2 0,-3 0-2 16,1 0 0-16,-10 1-1 0,0-1 0 15,-1 3-3-15,-2-3-1 0,-4 0-5 0,0 0-2 16,-2 0-4-16,-1 2-17 0,-1-2-26 16,0 0-28-16,-1 0-29 0,1 1-29 15,-3 1-22-15,0 1-478 0,1-2 209 16,0 0 138-16</inkml:trace>
  <inkml:trace contextRef="#ctx0" brushRef="#br0" timeOffset="265921.1768">17240 12958 28 0,'2'-11'135'15,"-2"4"9"-15,2-2-14 0,-2 3-16 16,0 0-6-16,0 1-12 0,0 5-13 16,0 0 2-16,0 0 15 0,0 0 9 0,6 26 9 15,-6 3 12-15,2 11 2 0,0 13 2 16,-2 10 0-16,0 27 1 0,-2 7-9 0,-4 31 1 15,0 9-9-15,-2 8-4 0,1 3-10 16,-2 4-9-16,1-3-8 0,4-2-8 16,-1-3-5-16,1-1-7 0,2-4-8 15,0 0-5-15,-2-1-6 0,4-1 0 0,-4-6-4 16,4-24-6-16,-2-1-3 0,0-10-5 16,0-3-1-16,-3-5-10 0,0-6-9 15,-1-6-11-15,2-15-12 0,-2-10-14 16,0-7-16-16,2-8-21 0,-3-3-23 0,5-8-22 15,-3-4-31-15,5-5-48 0,-2-6-53 16,2-4-578-16,2-6 279 0,-2 0 183 0</inkml:trace>
  <inkml:trace contextRef="#ctx0" brushRef="#br0" timeOffset="266426.1066">17310 12953 56 0,'0'0'66'0,"-13"11"2"0,4 0-1 0,3 5 2 16,-4 14 5-16,-4 7 3 0,4 11 11 15,-6 29 7-15,-2 8 7 0,-5 27 8 0,2 18 2 16,-2 11-7-16,1 7 0 0,1 5-1 15,0 1-3-15,6 1 2 0,1-1-3 16,2-4 1-16,4 3-2 0,2-9-3 16,4-4-3-16,-2-1-5 0,2-7-3 0,0-7-7 15,2-24-7-15,0-6-6 0,-5-5-6 16,5-3-7-16,-2-18-1 0,2-11-5 0,-2 0-5 16,0-14-5-16,2 2-3 0,0-5-11 15,0-5-11-15,0-7-14 0,-2 2-18 16,2-10-17-16,0-1-18 0,0-2-22 15,0-5-24-15,2-6-34 0,0-1-26 0,2-6-32 16,-4 0-466-16,0 0 225 0,13-17 148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03:22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7997 8487 54 0,'0'0'131'16,"0"0"-11"-16,0 0 1 0,0 0-19 15,22-12 16-15,-4 11-10 0,5-5-8 16,7 1-5-16,12-1-1 0,2 0 0 0,22 2-3 16,27-2-5-16,4 0-3 0,9 2-3 15,2 4-6-15,-2-2-4 0,-2 2-5 16,-7 3-5-16,-6 0-3 0,-2 0-4 0,-25 2-2 15,-8-1-5-15,-11-1-4 0,-1-2-3 16,-5 4-3-16,-5-1-4 0,-5-1 1 16,-1 0-4-16,-1 0 2 0,-4 0-3 0,-1-1-8 15,-6-1 0-15,3 0 3 0,-3 2-5 16,-4-3 3-16,0 2-4 0,0-2 2 16,-2 1-4-16,0-1 1 0,1 3 0 0,-2-1-2 15,-9-2 0-15,10 0-1 0,-10 0-1 16,0 0-5-16,7-5-6 0,-7 5-17 0,0-6-20 15,0 6-29-15,-7-7-6 16,7 7-29-16,-10-6-20 0,1 3-16 0,-2-1-4 16,-1-1-12-16,-8 1-9 0,0 1-340 15,-10 2 170-15,-4-1 113 0</inkml:trace>
  <inkml:trace contextRef="#ctx0" brushRef="#br0" timeOffset="380.6392">7554 8493 4 0,'0'0'110'0,"0"0"-5"16,0 0 0-16,0 0-12 0,27-8-3 0,1 4 1 15,12-1-7-15,15 1 2 0,28-5-6 16,12 2-2-16,8-2-6 0,29-1-3 15,8 2-2-15,0-1-1 0,1 3-8 16,-1 4-7-16,-23-2-3 0,-6 4-8 16,-2 2-2-16,-8 0-3 0,-4 0-7 0,-4 2-1 15,-18 0-2-15,-14-2 0 0,-4-1-6 16,-8 2 0-16,-5 0-3 0,-3-2-1 16,-6 2-3-16,-3-3 0 0,-4 2 3 0,-3-1 0 15,-4 2 1-15,-2-3-1 0,1 2 3 16,-6-2 3-16,-2 1 2 0,2-1-2 0,-2 0 0 15,-3 0-4-15,1 0-1 0,-10 0-3 16,15 0-2-16,-10-1 1 0,-5 1-12 16,10-2-23-16,-10 2-25 0,8 0-33 15,-8 0-31-15,0 0-37 0,8-3-358 0,-8 3 173 16,0 0 113-16</inkml:trace>
  <inkml:trace contextRef="#ctx0" brushRef="#br0" timeOffset="35773.4419">21435 6963 118 0,'-6'3'126'0,"6"-3"2"0,0 0-4 15,0 0-2-15,-4 4-2 0,4-4-1 16,0 0-2-16,0 0-6 0,0 0-2 0,0 0-6 15,0 0-3-15,0 0-6 0,20-2-6 16,-2-2-6-16,5-1-5 0,7-1-7 16,8-4-5-16,10-3-4 0,5 1-5 0,0 1-4 15,21-6-4-15,-13 4-8 0,-3-1 0 16,-3 4-4-16,0-2-6 0,-3 0-2 16,-1 2-3-16,-2 1-1 0,-5 2-1 0,-6-2-5 15,1 1-2-15,-9 4-1 0,-4-2 0 16,0 0-4-16,-4 2 0 0,-1 1-2 15,-5 1-1-15,2 0 0 0,-4-2-2 16,-1 2-2-16,0 0-8 0,-3 0-13 0,1-2-12 16,-3 4-14-16,1-2-19 0,-3 1-12 15,3-2-21-15,-9 3-15 0,12 0-15 0,-8-1-15 16,-4 1-18-16,0 0-386 0,0 0 184 16,12 4 123-16</inkml:trace>
  <inkml:trace contextRef="#ctx0" brushRef="#br0" timeOffset="86155.3477">24047 8807 37 0,'-11'6'57'0,"1"-1"-9"16,-1 1-2-16,3 1-3 0,-3-1-6 15,1 1-7-15,2-1-10 0,-2 1-7 16,4-1-6-16,0 0-6 0,0 0-7 0,-1-2-4 16,1 2 1-16,2 0-2 0,-1-3-2 15,1 2 4-15,0-3 2 0,2 3-3 16,-3-1 2-16,3-1 1 0,2-3 4 16,-6 5-1-16,6-5 0 0,-4 6 7 0,4-6 5 15,-4 4 7-15,4-4 8 0,-2 4 6 16,2-4 4-16,0 6 6 0,0-6 3 0,4 6 3 15,-4-6 3-15,14 3 3 0,-5-1 0 16,4 0-4-16,2 0-2 0,1-2 7 16,6 2-8-16,-1-2 0 0,2 0-3 15,6 0-1-15,1 0-1 0,4 0 0 16,0-2 3-16,9 2-5 0,-1-2-3 0,1 0-6 16,-2 0 13-16,1-1-4 0,-6 1-1 15,-1 0 0-15,-1 0-5 0,-5 2 2 16,-1-2-1-16,-5 0-5 0,-2 2 1 0,-1-2-4 15,-2 1 3-15,-3 1-1 0,0-3 0 16,-2 1 9-16,-3 2-3 0,0-1-7 16,0 1 2-16,-2-1-6 0,-8 1 0 0,16 0-6 15,-9 0-1-15,-7 0-10 0,13-3-25 16,-13 3-34-16,12 3-37 0,-12-3-41 16,7 0-362-16,-7 0 168 0,10 1 112 0</inkml:trace>
  <inkml:trace contextRef="#ctx0" brushRef="#br0" timeOffset="87081.5575">24667 9054 14 0,'0'0'68'15,"-6"2"-3"-15,6-2-5 0,0 0-3 16,-4 1-9-16,4-1-4 0,0 0-8 0,0 0 5 16,0 0 1-16,18 5-2 0,-4-5-5 15,4-2-1-15,2 2-3 0,1-3-5 0,2 3 0 16,0-1 1-16,1-1-7 0,1 2 1 15,-2-3-8-15,2 3 7 0,-3 0-7 16,1 0 1-16,-4 0-3 0,0 0 3 0,-3 0-3 16,-2 0-2-16,0 0-3 0,-1 0 2 15,-2 0-1-15,-1 0 9 0,1 0 2 16,-11 0 2-16,17 0 6 0,-10 0-1 0,-7 0-1 16,8 3 4-16,-8-3-9 0,0 0-3 15,4 3-4-15,-4-3 0 0,0 0 0 16,0 0-8-16,-2 6-23 0,2-6-26 15,0 0-33-15,0 0-246 0,0 0 110 16,0 0 73-16</inkml:trace>
  <inkml:trace contextRef="#ctx0" brushRef="#br0" timeOffset="106758.7009">26845 7654 6 0,'0'-5'124'0,"-2"-1"5"0,0 1-7 0,2 5 4 16,-3-9-8-16,3 5-3 0,0 4-7 15,-2-7-7-15,0 2-3 0,2 5-10 0,0 0-15 16,-2-5-6-16,2 5-7 0,0 0-4 16,0 0-8-16,0 0-2 0,-10 11-3 15,6-1-3-15,2-1-3 0,-2 6-5 0,-1-2-2 16,3 0-6-16,-3 1-2 0,1 0 0 15,2 0-4-15,-2 1-1 0,2-2 0 16,-2-1 0-16,2-1-5 0,2-1-1 0,-2-1 2 16,-1 1-3-16,1-3 0 0,2-1 12 15,-2-1 13-15,0 0 7 0,2-5-7 16,0 0-4-16,0 0-2 0,-2-23-5 16,4 4 2-16,0-8 1 0,2-1 0 0,1-8-4 15,-1-1 3-15,4-4 4 0,1 4 1 16,2-1-6-16,1-4 3 0,3 0-3 15,4 4-2-15,2 1-1 0,3 3-4 0,-4 8-5 16,6-1 1-16,-3 7-4 0,1 1 1 16,-2 4 0-16,2 5-3 0,0 1-2 0,-5 6-1 15,-1 3-1-15,2 1 1 0,-6 7 2 16,-3 2-2-16,0 2 3 0,-7 2 2 16,-4 0-3-16,-4 3 2 0,-5 2 3 15,-6 0 0-15,-3-2 3 0,-6 2 2 16,-8 0-1-16,1-4 1 0,-12 2-2 0,1-2 0 15,4-3 1-15,2-2-2 0,-1-1-2 16,8 0-2-16,4-3-1 0,-1-2-6 0,5 0-17 16,5 0-26-16,-4 0-22 0,5 1-23 15,5-4-50-15,-1 2-44 0,5 0-573 16,6-3 256-16,0 0 168 0</inkml:trace>
  <inkml:trace contextRef="#ctx0" brushRef="#br0" timeOffset="107046.5656">27567 7203 53 0,'-10'0'141'0,"-4"1"-5"0,-2 4-6 16,-6 5-1-16,1 2-10 0,-6 6-6 15,2 2-11-15,1 3-5 0,1 4-9 16,2 1-4-16,4 3-5 0,2 1-4 16,2 2-10-16,5 0-7 0,2 1-1 0,4-5-8 15,2 1-1-15,2 1-3 0,6 0-4 16,2-1-7-16,4 0-3 0,2-4-3 16,1-3-22-16,4-3-36 0,0-2-48 15,-1-4-45-15,0-3-414 0,2-2 183 0,-3-7 120 16</inkml:trace>
  <inkml:trace contextRef="#ctx0" brushRef="#br0" timeOffset="107545.025">27732 7874 51 0,'0'0'125'0,"-5"5"-12"16,3-2-3-16,2-3-7 0,-6 6-8 16,6-6-5-16,-2 5-9 0,2-5-3 15,-4 3-5-15,4-3-6 0,0 0-6 0,-4 4 1 16,4-4-1-16,0 0 1 0,0 0-2 16,-4 6 7-16,4-6 3 0,0 0-1 15,0 0 3-15,0 0-2 0,0 0-12 16,0 0-7-16,0 0-8 0,2-18 1 0,0 9-7 15,0-1-1-15,0-2-9 0,2-2-1 16,0-1 0-16,0-5-4 0,3 0-4 16,0-5-2-16,3 2-2 0,0-6-3 0,6 3 0 15,-4-2 0-15,3 0-7 0,2 3 4 16,-4 6-4-16,1 1 0 0,-1 0 0 16,-2 3-4-16,-1 3-1 0,1 3 2 0,-1 2-2 15,-1 1-1-15,0 5 4 0,-1 2-2 16,-2 2 2-16,2 3 0 0,-2 6 0 15,2 1 21-15,-4 2-7 0,0 3 3 16,0 0-1-16,0 1-2 0,0 2-4 0,-2 3 4 16,1-1-5-16,-1-1 3 0,-2-1-5 15,0 2 1-15,-2-3 0 0,-1 4-4 0,1-5-9 16,0-1-27-16,-2 4-23 0,0-6-19 16,2 2-34-16,-4 0-28 0,0-4-35 15,-2 1-421-15,0-3 201 0,-2 0 132 16</inkml:trace>
  <inkml:trace contextRef="#ctx0" brushRef="#br0" timeOffset="107728.382">27597 7810 46 0,'6'-6'100'0,"3"-1"-5"0,5 1-10 0,4 0-7 16,4-1-8-16,6 1-6 0,-3 1-6 15,5-1-6-15,0 0-3 0,-1 0-17 16,1 3-28-16,0-3-37 0,-1 0-205 0,-3-1 80 16,-2 1 54-16</inkml:trace>
  <inkml:trace contextRef="#ctx0" brushRef="#br0" timeOffset="108204.2089">27516 7472 104 0,'0'0'123'0,"0"0"-1"0,0 0-6 0,-11-3 6 16,11 3-14-16,-6-2-9 0,6 2-9 15,-4-7-9-15,0 3-5 0,2 1-5 16,-3-3-6-16,3-3-4 0,0 3-3 16,0-1-7-16,-2-2-5 0,4 1-7 0,-2-1-5 15,2-1-2-15,0 3-3 0,0-1-1 16,0 0-3-16,2 0-5 0,2 1-5 16,4 3 0-16,1-1-4 0,-1 1 5 15,5 2-6-15,2 2-2 0,-1 0 1 0,4 4 1 16,1-1-5-16,2 3 1 0,0 0-2 15,3 2 2-15,-2 1-2 0,2-2 1 0,-1 2 1 16,1-2-9-16,-4-2 6 0,4 3 0 16,-7-6-1-16,2-1 5 0,-2 1 0 15,-3-2-3-15,4-2-2 0,-6-1-2 16,3-5 3-16,-4 0-1 0,0-1 0 0,-1 0 2 16,-4-2-1-16,2-3 0 0,0-1-3 15,-2 0 0-15,-2 2-6 0,0-3-11 16,0 3-26-16,0-1-27 0,-2 4-24 0,3-2-36 15,-3 2-351-15,2 1 164 0,-2 0 108 16</inkml:trace>
  <inkml:trace contextRef="#ctx0" brushRef="#br0" timeOffset="108464.6025">28393 7161 12 0,'16'25'138'0,"-1"5"-8"0,-2-5-2 16,-4 1-10-16,-3-1-12 0,0 4-3 16,-4 5-5-16,-2 0-7 0,-2 2-8 0,-4 2-8 15,-2 1-5-15,-6 1-10 0,-4 1-3 16,-4-2-8-16,-1-4-3 0,-3-1-20 15,-1-3-21-15,-3-2-36 0,8-6-50 0,-4-4-356 16,7-2 149-16,-5-5 98 0</inkml:trace>
  <inkml:trace contextRef="#ctx0" brushRef="#br0" timeOffset="111983.6296">28524 7927 22 0,'0'0'72'0,"0"0"-4"0,0 0-9 15,0 0-4-15,0 0-2 0,0 0-1 16,0 0-6-16,0 0-8 0,0 0 1 16,0 0-1-16,0 7-3 0,0-7-9 0,0 0-1 15,0 0 0-15,0 0-7 0,0 0 0 16,0 0-4-16,-5 8 0 0,5-8-2 16,0 0-2-16,0 5 3 0,0-5-1 15,0 6-1-15,0-6-3 0,0 8-1 0,0-8 1 16,0 6-2-16,0-6-2 0,0 7 0 15,0-7-2-15,0 6 1 0,0-6 0 0,0 5 0 16,0-5-1-16,2 4 2 0,-2-4-4 16,0 0 4-16,0 6-1 0,0-6 1 15,0 0 0-15,0 0 2 0,3 4 1 16,-3-4-1-16,0 0 2 0,0 0 2 0,0 0 4 16,0 0 2-16,0 0 1 0,0 0 6 15,4 4-3-15,-4-4 6 0,0 0-3 16,0 0 2-16,0 0-2 0,0 0-1 15,0 0-3-15,0 0-1 0,0 0-6 0,0 0-6 16,0 0-9-16,0 0-27 0,0 0-36 16,0 0-290-16,0 0 121 0,0 0 80 15</inkml:trace>
  <inkml:trace contextRef="#ctx0" brushRef="#br0" timeOffset="128427.4304">21655 11443 31 0,'0'0'29'0,"0"0"-10"0,0 0-6 15,0 0-13-15,0 0-32 0,-6 8 11 16,6-8 7-16</inkml:trace>
  <inkml:trace contextRef="#ctx0" brushRef="#br0" timeOffset="175238.3412">22574 12072 9 0,'0'0'77'0,"0"0"-3"0,0 0 0 16,0 0-5-16,-13 0-6 0,13 0 2 16,0 0-4-16,-15 1 4 0,9 2-1 15,-2-1-6-15,8-2-4 0,-16 1 4 16,8 1-8-16,0-2 0 0,-1 2-1 0,3 0 6 15,-2 0-10-15,8-2 2 0,-12 2 2 16,12-2-11-16,-10 0 4 0,10 0-9 0,0 0 3 16,0 0-3-16,0 0-4 15,0 0 3-15,0 0-7 0,26-11-3 0,-9 9-3 16,-1-4-3-16,6 2 2 0,0 0-6 16,0-1 0-16,6 1 2 0,-5 0-4 0,-1-2-1 15,-4 4-1-15,1-2 1 0,-2 0 1 16,0 3-1-16,-5-1 0 0,0 0 0 15,-2 0 2-15,0 0 9 0,-1 0-8 16,-3 0 2-16,-6 2-3 0,5-4-1 0,-5 4-3 16,0 0 0-16,0 0-3 0,-22-5-1 15,10 5-1-15,-6 1-13 0,0 2 9 0,-1-2-1 16,-5 1-7-16,2 2 2 0,-4 2 1 16,0-2-5-16,1 1 4 0,1 1-3 15,4-2 3-15,0 2 1 0,3-2-9 16,1 1 6-16,0-1-1 0,4 2 0 15,4 0 4-15,-1-3-4 0,2 3 0 0,3 0 4 16,2-2 4-16,2-4-6 0,4 9 9 0,3-6-7 16,0 0 6-16,3 0-3 15,-2 1 4-15,5-2 6 0,0-1-10 0,2 2 0 16,-3-1 3-16,3-2-2 0,2 1 3 16,-5 2-12-16,4-3 11 0,-4 0-1 0,-1 0 1 15,1 0 1-15,-1 0 1 0,-2 2 2 16,-1-2-6-16,-8 0 11 0,12 0-11 15,-2 0 1-15,-10 0 0 0,10 0-12 16,-10 0 0-16,10 0-15 0,-10 0-28 0,9 1-25 16,-9-1-24-16,10-1-294 0,-10 1 136 15,15-2 90-15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24:05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14888 9521 62 0,'0'0'77'0,"-6"-2"-1"0,6 2-4 0,0 0-4 16,0 0-4-16,-7-1 2 0,7 1 3 16,0 0-14-16,0 0 2 0,0 0-10 15,0 0-5-15,0 0-2 0,0 0-4 16,0 0-9-16,0 0 0 0,0 0 3 0,0 0 1 15,-8 6 1-15,8-6-4 0,0 0 2 16,6 10-2-16,-2-6-3 0,1 0-4 16,-1 1 1-16,1-1-2 0,-1 2-3 0,0 0-5 15,0-2 1-15,0 1 0 16,-2-1-3-16,2 2 4 0,-2-2-3 0,2 2-7 16,-1-1 7-16,0 1-2 0,-3-1-9 0,0 1-2 15,-3 0-4-15,0 0-4 0,-1-1-2 16,-2 1-7-16,-2 0-6 0,-2 0-7 15,-6-2 2-15,-1 0 0 0,-1 1 1 16,-2 1 1-16,0-3 0 0,0 1 4 0,-1 0 6 16,0-1 2-16,2 2-1 0,-3-2 3 15,4 1-1-15,-1-2 2 0,1 1 4 0,2-2 5 16,2 0 6-16,2 2-5 0,2-1 10 16,-1-2 1-16,0 1 1 0,3-1-3 15,2 3 5-15,6-3-2 0,-15 2-1 16,15-2 5-16,-10 0 2 0,10 0 4 0,0 0-5 15,0 0 4-15,0 0 2 0,0 0 3 16,0 0 0-16,0 0-3 0,0 0 7 16,0 0-3-16,33-5-3 0,-18 5 2 15,2 0 7-15,1 0-4 0,4 3-3 0,1-3 3 16,3 0-5-16,2 0 2 16,3 0 8-16,3 2-13 0,2-2 0 0,6 1 1 15,1-1 2-15,1 2-3 0,3 1-4 0,-1-2 0 16,5 1 0-16,4 2-1 0,2 2-3 15,-4 0 1-15,2-3-13 0,-2 4 9 16,0 1 0-16,-8-2 5 16,-4 1-3-16,2 1-4 0,-1 0 0 0,-2 1-2 0,-1-1-1 15,1 2 0-15,-2-3 4 0,2 1-1 16,1 1 3-16,-1-3 3 0,2 3-3 0,3-2 1 16,-1-1 1-16,3 0 1 0,-1 0-1 15,7 0 2-15,-9 0-1 0,3 0-5 16,-1-3 0-16,1 2-1 0,-3-2 1 15,1 2 5-15,-1-2-5 0,-1 0 6 0,-1 1-24 16,2 1 3-16,-1-4 1 0,3 3 7 16,-1-1 2-16,1 2 1 0,1-2 0 15,1 0 3-15,-1 0 2 0,5-2-1 0,-6 3-1 16,3 1 2-16,-3-4-2 0,3 1-3 16,-3 0 8-16,1 0 0 0,-1 0-2 15,-1 0 4-15,-1-1-1 0,1 3-2 0,-1-2 0 16,1 0-1-16,-1 0 1 0,0 0-3 15,1 0 0-15,-3 0 2 0,3-2-2 0,-3 2 1 16,0-1-1-16,1-1-3 0,-7 0 2 16,0 3-1-16,1-3-2 0,0 0 2 15,1-3-1-15,-2 3-3 0,0 0 4 0,0-1-4 16,-1-1 2-16,6 0 0 0,-1-2 1 16,-6 2-2-16,6-2 1 0,-3 0 3 15,-4 3-3-15,1-3 0 0,6 0-2 16,-6 1 3-16,-2-2-1 0,1 1-1 0,-3 1-1 15,0 2 0-15,-1-5 0 0,1 3 2 16,-4 0 0-16,-3-2-1 0,1 4-1 0,-4 0 1 16,0-4-1-16,-2 4 0 0,-3-2-1 15,0 1 3-15,-2 1 1 0,-3 1-4 16,3-3 0-16,-4 3-1 0,1-2 0 16,-2 2 1-16,1-1 2 0,-9 1-3 15,13-2 0-15,-13 2 2 0,11-3-11 0,-11 3-13 16,8 0-20-16,-8 0-22 0,0 0-25 15,0 0-22-15,0 0-26 0,-24-7-356 0,10 1 168 16,-7 2 112-16</inkml:trace>
  <inkml:trace contextRef="#ctx0" brushRef="#br0" timeOffset="1208.363">15220 9866 34 0,'8'-4'34'15,"0"-1"9"-15,-2 2-8 0,2-1 1 16,0 1 2-16,3 0 1 0,2 0 7 0,4-1-6 16,1 2 1-16,4-1-2 0,8-1 1 15,1 0 3-15,7 0-2 0,9 2-1 16,1-2-3-16,14 2 4 0,4 1 0 16,24 1-2-16,1-3-3 0,-2 3 5 0,4 4-10 15,-2-4-2-15,-1 2-1 0,1-4 0 16,0 2 2-16,0 0-8 0,2-4 6 15,2 1 2-15,4-1-1 0,4-2-8 0,-2-2 6 16,0 1-2-16,-1-2-2 0,2 1 1 16,-1-2-1-16,-2 3-5 0,-4-2-3 15,-2 1-1-15,-6 0 6 0,-16 0-6 0,-15 5 3 16,2-3-7-16,-9 3 2 0,-5-2-1 16,3 2-3-16,-3-2 0 0,1 2 8 15,-3-3 0-15,3 2-3 0,-1 0 4 0,0 1-7 16,3-3 3-16,-3 1-4 0,1 4-2 15,1-2 2-15,-1 0-9 0,-3 2 8 16,-6-1-1-16,0 2-1 0,-5 0-3 0,2-3 3 16,-4 3-4-16,-2 0 3 0,-3 0-2 15,-1 3 0-15,1-3 0 0,-4 2-1 16,0-1 4-16,1-1-5 0,0 3-1 16,-4-2 4-16,-1 1-4 0,2-1 2 0,-1 2-5 15,0-1 8-15,-2-1-3 0,1 1-1 16,-2 1 0-16,-2-2 7 0,2 4-6 15,0-5-2-15,-2 1 0 0,1 0 8 0,-1 2-9 16,-1-1 1-16,0-1 0 0,-3-1 2 16,2 3-6-16,-1-3 3 0,0 2-1 15,-9-2 2-15,10 1 4 0,-4 1-5 0,-6-2-1 16,11 3 1-16,-11-3 1 0,8 1-1 16,-8-1 5-16,9 0 0 0,-9 0-8 0,7 2 3 15,-7-2 3-15,6 3-2 0,-6-3-1 16,0 0 2-16,0 0-2 0,0 0-2 15,8 1 8-15,-8-1-4 0,0 0-3 16,0 0-2-16,0 0 5 0,8 0-5 0,-8 0 0 16,0 0 3-16,0 0 3 0,0 0-2 15,7 1 6-15,-7-1-1 0,0 0-8 16,0 0 1-16,11 3 3 0,-11-3 1 0,10 0-4 16,-10 0 1-16,8 2 0 0,-8-2 1 15,11 1-5-15,-11-1 5 0,13 0-2 16,-13 0 2-16,15 0 1 0,-7 3 2 15,0-3-3-15,4 0 0 0,-12 0-1 0,18 0 2 16,-7 0 1-16,2-3-2 0,-3 3 0 16,1 0 2-16,-1 0-2 0,1-1-4 15,0 1 1-15,-1 0 4 0,-2-2 1 0,3 2-4 16,-11 0 0-16,15 0 1 0,-7-3 1 16,-8 3 0-16,13 0 1 0,-13 0 1 15,11-1-1-15,-11 1 0 0,8 0-1 0,-8 0 1 16,0 0 4-16,11 0 0 0,-11 0-6 15,0 0 2-15,10-1 4 0,-10 1-3 0,0 0 0 16,0 0 0-16,0 0-1 0,8-3-1 16,-8 3 4-16,0 0-6 0,0 0 2 15,0 0-2-15,0 0 0 0,0 0-7 16,0 0-13-16,0 0-12 0,0 0-6 0,0 0-17 16,0 0-22-16,-14-8-27 0,14 8-312 15,-15-3 142-15,9 3 94 0</inkml:trace>
  <inkml:trace contextRef="#ctx0" brushRef="#br0" timeOffset="19752.408">14842 11126 8 0,'0'0'48'16,"0"0"-7"-16,-11 0-9 0,11 0-15 15,0 0-15-15,-5 5-16 0,5-5-32 16,0 0 16-16,-2 6 10 0</inkml:trace>
  <inkml:trace contextRef="#ctx0" brushRef="#br0" timeOffset="20290.1008">14111 11294 12 0,'0'0'49'16,"0"0"-20"-16,0 0-18 0,0 0-13 0,0 0-32 15,0 0 11-15,0 0 8 0</inkml:trace>
  <inkml:trace contextRef="#ctx0" brushRef="#br0" timeOffset="29448.7076">21350 14883 9 0,'0'0'102'0,"0"0"-5"15,0 0-5-15,0 0-1 0,-8-3-7 0,8 3 3 16,0 0-13-16,0 0-4 0,0 0-3 16,0 0 3-16,0 0-4 0,0 0-1 15,0 0 3-15,19-1-3 0,-6 1-1 0,6 0 0 16,4 0-6-16,8-3-2 0,4 3-2 16,9-4-5-16,0 2-5 0,5 0 1 15,0-1-4-15,-1 0-4 0,3 3-6 16,-4-3-1-16,0-1-2 0,-3 1-3 0,1 0-3 15,-5-3-1-15,-7 4 0 0,-1-1-5 16,-2 1-2-16,-3 0 0 0,-5-2-1 16,-2 3-3-16,0 1 1 0,-1-5 0 15,-5 3 3-15,2 1-7 0,-4-2 2 0,-4 1-2 16,4 1 0-16,-6 0-4 0,0-2-17 16,-6 3-8-16,2-7-13 0,-2 7-17 0,-6-8-13 15,0 5-17-15,-6-1-6 0,4 1-8 16,-6-4-5-16,-2 3 3 0,2-2 1 15,-3 1 3-15,-1 0 10 0,2 0 7 16,-3-1 8-16,2 1 8 0,-2 1 11 0,0-2 6 16,0 0 14-16,-1 1 11 0,4 1 9 15,1-2 10-15,0 2 4 0,4 0 7 16,1 1-2-16,2-1-2 0,2 2 0 0,0-2 1 16,6 4-2-16,0-5 7 0,0 5 0 15,16-3 7-15,-4 3 0 0,1-3 0 16,6 3 5-16,0 3 2 0,1-3-5 15,-2 4 7-15,2 0 1 0,-6 4 10 0,3 0-3 16,-7 3 12-16,2-2-1 0,-6 5-5 16,-6 1 1-16,-2 1-2 0,-7 5-5 15,-6 0-5-15,-8 1-3 0,-5-1 3 0,-8 2-15 16,1-2-20-16,1-4-36 0,2-4-36 16,0-7-350-16,3-5 144 0,-1-1 96 15</inkml:trace>
  <inkml:trace contextRef="#ctx0" brushRef="#br0" timeOffset="31005.992">12271 9888 10 0,'0'0'26'16,"0"0"-3"-16,0 0-2 0,0 0-1 0,0 0-4 16,0 0-1-16,0 0-4 0,0 0 2 15,0 0-2-15,-12-7-3 0,12 7-1 16,0 0 1-16,-10 0-2 0,10 0-2 0,0 0-8 15,-13 1-3-15,13-1-5 0,-11 5-48 16,7-2 20-16,0 0 14 0</inkml:trace>
  <inkml:trace contextRef="#ctx0" brushRef="#br0" timeOffset="31767.7834">17466 14796 10 0,'0'3'60'0,"0"-3"-3"0,4 9-13 0,-4-6-19 16,2 1-32-16,-2-4-58 0,2 6 22 16,-2-6 15-16</inkml:trace>
  <inkml:trace contextRef="#ctx0" brushRef="#br0" timeOffset="33608.1145">21001 14564 73 0,'-10'-8'69'15,"-3"0"0"-15,-2 1-5 0,0 1 1 16,-3-2-5-16,-2 3-5 0,-3 1-1 16,-3-2-3-16,-2 4-2 0,0-1-3 0,-5 3 0 15,-1 0-4-15,-4 0 0 0,-4 0-8 16,-3 1 3-16,3-1 1 0,0 2-6 16,-1 0 1-16,2 0 1 0,7 0 1 15,0 0-2-15,0 2-1 0,3-1-4 0,-2 1-1 16,4 0-2-16,-1 2-2 0,3 1-4 15,1 0 0-15,1 4-5 0,1-3 3 16,2 3 5-16,0-1-4 0,1 5 3 0,1-2-6 16,2 0 1-16,0 5 0 0,0-4 2 15,3 3-1-15,0-3-3 0,2 1-4 16,3-2 1-16,2 1 2 0,1 1-10 16,0-3 11-16,5 5 3 0,0-3 2 0,2 4 1 15,4-3 1-15,0 2-2 0,8 2-1 16,-2 1-7-16,3-4 9 0,2 4 3 15,6 2-3-15,-1-1-3 0,2 0 4 0,1-3 0 16,3 2-3-16,2-1-3 0,-2 0-4 16,4 1 7-16,0-3-1 0,1-2 2 0,1-2 2 15,0-2-4-15,3-1-2 0,-2 0 1 16,-1-3 1-16,0-4-2 0,2-2-1 16,1 1-3-16,7-1 3 0,-5-2-3 15,5-1-1-15,0-2 1 0,1-3-2 16,1 1-1-16,-4-2-1 0,1 1 0 0,-1-3-1 15,-2 1-3-15,-3 1 1 0,2-5 2 16,-5 2-2-16,2-3-3 0,-5 1 4 16,1 0-6-16,-2 1 6 0,-8-1-2 0,4 0 1 15,-5-5 1-15,-3 3-2 0,2-1-2 16,-4 1 0-16,0-4-1 0,-4 4 0 0,-2-6 1 16,1 2 0-16,-5 3 0 0,2-4 2 15,-4 1-4-15,0 0-1 0,-2-2 2 16,-2 2-1-16,0-2 1 0,0 0 0 15,-4-2-3-15,-1 2 3 0,-1 0 2 0,-2 1-4 16,-2-1 4-16,2 2-3 0,-4-1-1 16,0 3 3-16,-2-2-3 0,-1 2 3 0,-3 2-1 15,2 0-1-15,-4 1 2 16,1-1-2-16,-2 1-1 0,0 1 0 0,-1 1 4 16,-1 2-2-16,2-1 0 0,-2 3 0 15,1-1-2-15,3 0 0 0,-2 2 4 16,2 1-4-16,-1 0 1 0,4 2 1 0,-4 2 1 15,3-4-4-15,0 5 2 0,-2-1 1 16,1 0-1-16,0 0 2 0,-1 2-1 16,1-2-2-16,2 2 2 0,-2-2 1 15,2 2-3-15,2 0 1 0,4 0 2 0,-1-2-3 16,1 2-1-16,0 0-13 0,2-2-2 0,2 2-12 16,0-2-16-16,8 2-12 0,-14 2-15 15,14-2-12-15,-12 2-13 0,12-2-15 16,-11 2-26-16,7 0-329 0,0 2 159 15,4-4 106-15</inkml:trace>
  <inkml:trace contextRef="#ctx0" brushRef="#br0" timeOffset="37524.9292">22736 14654 30 0,'0'11'94'0,"0"-2"2"0,2 3-10 16,-2-1-3-16,3 0 0 0,2 3-6 0,-3-3-8 15,2 2-6-15,0 0 8 0,2 0 2 16,-2 1-11-16,2-4-4 0,3 2-4 16,2-2-8-16,-1 1 3 0,1-4-9 0,1-2 5 15,2 1-7-15,2-4-9 0,2-2-1 16,0 0 4-16,1-3-4 0,1-2-8 16,2-2 0-16,0-3 2 0,-3 0-7 15,0-5 3-15,-2-1-4 0,-3-2 6 0,-2-3 4 16,-6 0-4-16,-2-1 0 0,-4-2 3 15,-2 4 2-15,-2-4 3 0,-5 0-3 16,-2 4-1-16,-8-4-1 0,0 2-1 0,-2 4 1 16,-1 1 4-16,2 4-2 0,-1 1-5 15,-1 3 1-15,4 5-1 0,0-4-3 16,0 7-4-16,2 1 3 0,0 1-2 16,1 3-2-16,0 4 0 0,0 0-5 0,1 3 0 15,-2 0-2-15,6 1 1 0,0 1-2 16,-1 1 2-16,2 2-12 0,1-4-15 0,3 3-15 15,1-2-21-15,4 3-11 0,0-7-5 16,0 3-22-16,4 1-16 0,1-7-21 16,1 1-329-16,1 1 157 0,3-6 104 15</inkml:trace>
  <inkml:trace contextRef="#ctx0" brushRef="#br0" timeOffset="38086.6795">23562 14553 83 0,'10'-3'76'0,"2"-1"-4"16,-2 2-10-16,3 1-3 0,-5 1-7 16,3 1-2-16,-3 1-2 0,1 4-9 15,-5 1 2-15,0-2 5 0,0 3-3 0,-4 3-2 16,-2-1 5-16,0-1 1 0,0 0 5 16,2 2-7-16,-2 0-5 0,0-1 14 15,2 1-11-15,0 0 0 0,2 0 2 16,0 0-10-16,2 3-1 0,2-3 0 0,0 2-2 15,2 3 3-15,-4-3 3 0,0 2 9 16,0 2 6-16,-4-6 4 0,0 7-1 16,-6-3-3-16,0 1-1 0,-6 0-4 15,-2 1-2-15,-5-5-4 0,-5 1-6 0,0 1-6 16,-2-7-6-16,-4-1-4 0,1-2-28 16,-1-2-53-16,-2-2-45 0,0-4-55 15,-5-4-371-15,-2 1 181 0,3-7 119 0</inkml:trace>
  <inkml:trace contextRef="#ctx0" brushRef="#br0" timeOffset="40557.3039">22477 14491 25 0,'-5'-4'78'15,"5"4"-6"-15,-9-4-9 0,9 4-10 0,-8-3-1 16,8 3-6-16,-6-3-1 16,6 3-8-16,-6-3-4 0,6 3-9 0,-9-2-12 0,9 2-12 15,-11 0-17-15,11 0-18 0,-10 0-11 16,10 0-105-16,0 0 52 0,-13 0 33 16</inkml:trace>
  <inkml:trace contextRef="#ctx0" brushRef="#br0" timeOffset="41057.7992">22779 14552 20 0,'0'0'19'0,"-9"1"-4"0,9-1-5 15,0 0-4-15,0 0-12 0,-4 6-16 16,4-6 7-16,0 0 5 0</inkml:trace>
  <inkml:trace contextRef="#ctx0" brushRef="#br0" timeOffset="41627.2702">23247 14756 28 0,'0'0'99'0,"0"0"2"15,0 0-11-15,0 0-4 0,0 0-1 0,0 0-9 16,0 0-9-16,-19-4 4 0,19 4-7 16,0 0-2-16,-17 4-4 0,13-2-6 15,-3 2-1-15,1-2-3 0,0 0-6 16,6-2-1-16,-9 6-4 0,4-1-15 0,5-5 5 15,-4 6 4-15,4-3-4 0,0-3-2 16,0 7 3-16,0-7-6 0,0 0-4 16,7 4-4-16,-7-4 3 0,9 2-5 0,-9-2-4 15,0 0 5-15,16-6-2 0,-16 6-1 16,9-3-4-16,-9 3-1 0,4-4 1 16,-2 1 0-16,-2 3-2 0,0 0 3 0,0 0 0 15,-6-8 0-15,6 8-3 0,-7-3 1 16,7 3-1-16,-4-6 0 0,4 6-4 15,0 0 6-15,-6-2-7 0,6 2 3 16,0 0-6-16,0 0 4 0,0-6-5 16,0 6 5-16,0 0 5 0,10-4-8 0,-3 2-4 15,-1-2 8-15,-2 0-3 0,-4 4 2 16,9-5-3-16,-5 1-1 0,-2 0 6 0,-2 4-8 16,3-9 4-16,-6 5 6 0,-1-2-9 15,0 2-2-15,4 4-2 0,-11-4 1 16,5 1-5-16,2 1-15 0,4 2-22 15,-9-2-24-15,9 2-37 0,0 0-293 0,0 0 138 16,0 0 90-16</inkml:trace>
  <inkml:trace contextRef="#ctx0" brushRef="#br0" timeOffset="60091.1477">13639 15409 75 0,'0'0'80'0,"-6"3"-9"16,6-3-8-16,-7 4-5 0,7-4-5 15,-4 2-9-15,4-2 2 0,0 0-8 16,-6 5-3-16,6-5-1 0,0 0 4 0,-6 4-11 15,6-4 0-15,0 0-2 0,0 0-6 16,0 0 4-16,-4 2-9 0,4-2 3 0,0 0-2 16,0 0 6-16,0 0-9 0,0 0-2 15,0 0 6-15,-4 5-6 0,4-5 0 16,0 0-3-16,-8 0 2 0,8 0 3 16,0 0-7-16,0 0 8 0,-10 6-3 0,10-6-5 15,-6 0 2-15,6 0 9 0,-6 3-9 16,6-3-2-16,-7 5 4 0,7-5-2 15,-6 0 5-15,6 0-10 0,0 0 3 0,0 0-1 16,-9 1-2-16,9-1 1 0,0 0 0 16,0 0 0-16,-6 3-4 0,6-3 0 15,0 0 4-15,0 0-2 0,0 0 3 0,0 0-2 16,0 0-2-16,0 0-2 0,-6 2-9 16,6-2-14-16,0 0-13 0,0 0-20 15,0 0-29-15,0 0-190 0,0 0 94 16,-11 0 62-16</inkml:trace>
  <inkml:trace contextRef="#ctx0" brushRef="#br0" timeOffset="62418.1346">13946 15529 59 0,'-4'-13'65'0,"0"5"-1"0,-3 2-4 15,-3-1-4-15,0-2-1 0,-4 5-4 16,4-4-1-16,-2 8-3 0,-2-3-10 16,2 3 3-16,-1 3-8 0,1-3 9 15,0 2-14-15,2 4-7 0,2-2 3 0,2 1-2 16,-1 1-8-16,5 2 5 0,2-3-4 15,2 1-2-15,3 0-2 0,-1 1-1 0,4-5 4 16,2 4-4-16,4-4-5 16,-2 0 0-16,3-2 1 0,-3 2 2 0,4-4-2 15,0 2-1-15,-1 0 7 0,0 0-8 16,-3 0 1-16,1-2 8 0,0 2 11 0,-4 0-3 16,1 0 8-16,-2 2-6 0,-2 0 0 15,2 5 0-15,-4 1 0 0,0-1-2 16,0 3 1-16,-2 6-9 0,0 1 1 15,0 2-1-15,2 2 1 0,1-4-6 0,-1 5 1 16,0-1-6-16,3 0-8 0,-1 0-12 16,-2-3-9-16,3-2-11 0,-3 2-22 15,2-2-16-15,0-3-246 0,0 2 109 16,2-5 72-16</inkml:trace>
  <inkml:trace contextRef="#ctx0" brushRef="#br0" timeOffset="62699.7035">14471 15591 69 0,'0'0'136'0,"0"0"-15"0,0 0-8 16,0 0-15-16,2 14-5 0,0-7-6 16,4 4-13-16,4 0-4 0,0 3-13 0,2-1-3 15,6 2-5-15,0 0-8 0,1 2 0 16,7-2-9-16,0 5-1 0,-1-7-4 15,-4 2 7-15,0 1-12 0,-1-4-5 16,-2 1-1-16,-3 4-4 0,-2-6 1 16,-3 3-2-16,-5-1-3 0,-3-3 5 0,-4 0-9 15,-3 1-9-15,-3-1-13 0,-3-2-14 0,-2-1-18 16,1-1-28-16,-3 0-35 0,0-6-243 16,0 0 121-16,3-6 79 0</inkml:trace>
  <inkml:trace contextRef="#ctx0" brushRef="#br0" timeOffset="62823.8519">14816 15508 51 0,'26'-22'116'0,"5"4"-7"16,1-2-25-16,6-1-30 0,27-8-41 16,4-9-159-16,26-12 50 0,4-5 33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07:26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11661 15763 37 0,'0'0'38'0,"0"0"-2"16,-6 8 3-16,6-8-2 0,-2 2 2 15,2-2 1-15,-2 4-3 0,2-4 3 16,0 0 0-16,-2 7 0 0,2-7 2 0,0 0-1 15,-2 6 2-15,2-6-4 0,0 0 4 16,0 0 4-16,-2 1-3 0,2-1-1 16,0 0 8-16,0 0 0 0,0 0 6 0,0 0-6 15,0 0-1-15,8 7 2 0,-8-7 1 16,0 0 5-16,0 0-2 0,22-7 1 16,-14 7 3-16,3-1 8 0,4-2-3 0,2-3 0 15,7 2-1-15,-2-5 1 0,6 1-2 16,3-2-5-16,3 3 1 0,2-7-8 15,1 3-3-15,3-2-2 0,4-1-1 16,1-1-1-16,3 1-7 0,-1 6 1 0,-3-6-8 16,-5 1-8-16,-1 1 3 0,0 2-2 15,-3-1-4-15,1 1 2 0,-4 3-4 0,-2 1-4 16,-3-2 1-16,1 3-3 0,-5-1-2 16,-1 4-1-16,-4-4 0 0,0 3-3 15,-2-1-2-15,1 0-2 0,-4 2-2 16,0 0-6-16,-3-1-4 0,-2 3-4 0,0-3-7 15,-8 3-9-15,0 0-11 0,10 3-8 16,-10-3-15-16,-2 7-9 0,2-7-12 16,-11 11-3-16,4-3-7 0,-3 3-6 0,0-3-7 15,-3 2-6-15,-2 3-4 0,-2-2-10 16,0 2-294-16,-2 0 144 0,-2 4 95 16</inkml:trace>
  <inkml:trace contextRef="#ctx0" brushRef="#br0" timeOffset="292.8616">12016 16116 85 0,'31'-18'128'0,"-1"0"-3"15,0-1-3-15,-1 4-2 0,1-4-7 0,8-3-6 16,1 1-4-16,1 3-10 0,0-1-8 15,3 1-8-15,-4-1-6 0,-5 4-9 16,0 1-2-16,-2 4-12 0,-5 0-2 0,-1 3-8 16,-4-1-5-16,2 2-7 0,-7 0-7 15,2 3-2-15,-4-1-7 0,-1 1-9 16,0 2-11-16,-4-1-13 0,-2 4-4 0,-8-2-14 16,13 4-19-16,-8-2-3 0,-3 0-15 15,-2 7-14-15,0-9-14 0,-9 6-265 16,5-3 126-16,-1 2 84 0</inkml:trace>
  <inkml:trace contextRef="#ctx0" brushRef="#br0" timeOffset="2381.7875">14067 16656 51 0,'-6'3'121'16,"1"-1"-4"-16,5-2 2 0,-6 6-2 15,6-6 3-15,-4 6-1 0,4-6-8 16,0 0-4-16,6 6-7 0,-6-6 1 0,15 0-2 15,-5 1-3-15,4-2-2 0,6 1 1 16,6-5-3-16,5-1-2 0,9-1-3 16,9-3-5-16,9-4-1 0,17-6-6 0,6-1-6 15,4-3-2-15,-3-3-3 0,1-2-8 16,-2 0-2-16,-6 7-6 0,2-6-6 16,-7 2-2-16,-13 8-4 0,-7 2-5 0,-3 2 0 15,-7 5-6-15,-2-2-3 0,-1 3-3 16,-7 0-7-16,-4 5-7 0,-2 1-9 15,-5 2-7-15,0 0-7 0,-6 0-11 0,-1 2-8 16,-4 1-14-16,-1 1-16 0,-2 2-4 16,-5 2-15-16,-3 1-11 0,-3 0-13 15,-5 3-12-15,-3 3-3 0,-8-1-5 0,1-1-8 16,-7 4-11-16,-8 8-344 0,-1-4 167 16,-21 10 111-16</inkml:trace>
  <inkml:trace contextRef="#ctx0" brushRef="#br0" timeOffset="2660.9608">14340 17177 62 0,'38'-15'114'16,"2"-6"-3"-16,3 0 6 0,18-7-4 15,7-8 1-15,4-3-2 0,1 3-2 16,4-4-7-16,2 0-5 0,-4 6-1 15,6-3-10-15,-3 3-5 0,-3 6-10 0,-4-3-8 16,-3 6-6-16,-17 5-5 0,-7 2-9 16,-8 9-11-16,-2-5-5 0,-3 3-5 0,-5 7-12 15,0-2-4-15,-5 0-8 0,-3 5-7 16,0-4-12-16,-6 4-19 0,1 2-15 16,-4-1-13-16,-3 5-19 0,-6-5-14 0,4 4-20 15,-4-4-295-15,-10 10 141 0,3-4 94 16</inkml:trace>
  <inkml:trace contextRef="#ctx0" brushRef="#br0" timeOffset="34553.7519">16846 9610 57 0,'0'0'72'16,"-4"-3"-4"-16,4 3 1 0,-4-4-9 15,4 4-3-15,-4-6 0 0,4 6 1 16,-5-4-10-16,5 4 2 0,-4-4 0 16,4 4-3-16,-5-3-1 0,5 3-2 0,-4-4-2 15,4 4-7-15,0 0-5 0,0 0 4 0,0 0-10 16,0-6 0-16,0 6 5 0,11-2 3 15,-2-1-3-15,1 3-4 0,9-4 8 16,4 2-6-16,7-2 2 0,11 0 0 16,3 0-7-16,11-2-1 0,2 1 4 0,5 1-4 15,-3 0-1-15,0 2 0 0,1 1-1 16,-10-1-2-16,1 2-7 0,-5 0-1 0,-3 0 0 16,-7 0 1-16,-3 0-6 0,-3 0 4 15,-4 0-2-15,-4 0 1 0,0 0-3 16,-3 2 4-16,-5-2-1 0,2 0 3 15,-6 0-4-15,0 0 1 0,-10 0-3 0,9-2-2 16,-9 2 1-16,0 0-4 0,0 0 2 16,0 0-2-16,-45 3-12 0,25-1 5 0,-6 1-6 15,-5 0-7-15,-7 1 0 0,-5 2-7 16,-1-1 6-16,-9 1-3 0,-5 0 5 16,1 1-5-16,2-1 8 0,-1 0 0 15,0 0-1-15,3-1-1 0,7 1 3 0,1-1 2 16,1 1 7-16,-1 0-2 0,5 0 0 15,-2 1-2-15,5-1 6 0,2-1-4 16,5 1 2-16,2 0-3 0,6-2 5 16,0-1-2-16,5 2 1 0,2-4 4 0,2 4-7 15,7-4 6-15,2 0 0 0,4-1 6 16,0 0-2-16,0 0 4 0,0 0-8 0,40-5 5 16,-19 3-2-16,7-2 2 0,4 1 6 15,4-3-3-15,4 3-1 0,-2-3 4 16,2 2-4-16,-6 2-1 0,0-2-1 15,-3 2 5-15,-1 0-6 0,-4 0 5 0,-5 2-2 16,-2-2-3-16,2 1-1 0,-6 1 5 16,-2-2 2-16,-1 2 1 0,-1 0-1 15,-5-2 2-15,-6 2-1 0,0 0-3 0,9-2-1 16,-9 2 2-16,0 0-7 0,0 0 10 16,0 0-5-16,0 0-6 0,-30 0-5 15,30 0-15-15,-10 2-9 0,4 0-17 0,6-2-18 16,-10 2-19-16,10-2-241 0,-8 3 111 15,8-3 73-15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26:34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22106 8679 12 0,'0'0'54'16,"0"0"4"-16,0 0 2 0,0 0-1 15,38 8 0-15,-16-7 5 0,7 4 1 16,11-4-2-16,19 1 2 0,30 1 1 0,13-3 1 16,10 0-7-16,34 0 1 0,6 1-7 15,8 3 3-15,6-4-7 0,8 2 0 16,5 2-1-16,17-2-1 0,2 1-5 0,6 0-6 15,2 0-4-15,0 0 5 0,49 1-7 16,-1 2-9-16,-9 4-2 0,-48-5-4 16,-9 3 3-16,-6 2-2 0,-12-1-3 15,-9 4 1-15,-13 1 2 0,-13-3-4 0,-32-1-5 16,-6-1 1-16,-11 2-5 0,-18-4 6 16,-14 2-3-16,-9-3 3 0,-5-1-10 15,-2 0 2-15,-8 0-1 0,-3-1 2 0,-5-2 2 16,-1 2-5-16,-2-1 7 0,-2-1-3 15,-2 1-1-15,-2-2-3 0,-3 3-1 16,0-4-9-16,-3 2-7 16,-2-1-26-16,-5-1-10 0,0 0-19 0,0 0-17 0,-22 5-23 15,5-4-273-15,-6-1 131 0,-7-1 86 16</inkml:trace>
  <inkml:trace contextRef="#ctx0" brushRef="#br0" timeOffset="549.0436">22756 9024 23 0,'59'2'73'0,"7"-2"-4"15,25 2-6-15,12-1-2 0,10 1-4 0,33 0-5 16,11 0 0-16,7 4-2 0,16-3-4 16,9 3-4-16,-1 1-5 0,2-1-2 0,1 2 1 15,-4 0-4-15,-1 0-5 0,0 1 2 16,-4 2-7-16,-9-2-1 0,-14 0 1 16,-11-2-7-16,-17 1 2 0,-27-2-1 15,-12-3-2-15,-3 1-4 0,-22 0-4 0,-10-4 3 16,-11 2 3-16,-1 0 1 0,-9-2-4 15,-2 0 3-15,-2 2-6 0,-3-2 2 0,-5 0 3 16,-2-2 0-16,0 4-1 0,-3-4-7 16,0 2 3-16,-2-2 0 0,-5 2-4 15,2 0 4-15,-2 0-1 0,-1 0-4 16,0 0 2-16,-11 0 1 0,18 0-16 0,-11 0-7 16,-7 0-13-16,14 0-25 0,-5-2-32 15,-2 0-202-15,-1-2 99 0,-2-1 65 16</inkml:trace>
  <inkml:trace contextRef="#ctx0" brushRef="#br0" timeOffset="11228.0313">12822 11786 37 0,'4'4'86'0,"-4"-4"-23"0,0 0-26 16,0 0-34-16,0 0-80 0,-29-25 26 16,6 3 17-16</inkml:trace>
  <inkml:trace contextRef="#ctx0" brushRef="#br0" timeOffset="26607.6004">7167 5581 3 0,'0'0'68'0,"0"0"-10"0,0 0-8 16,6 3-14-16,-6-3-26 0,0 0-24 0,0 0-58 16,14-3 24-16,0 3 17 0</inkml:trace>
  <inkml:trace contextRef="#ctx0" brushRef="#br0" timeOffset="26901.9663">13974 6198 25 0,'0'0'82'0,"0"0"-23"16,6-4-19-16,-6 4-34 0,0 0-79 16,0 0 25-16,-12-9 17 0</inkml:trace>
  <inkml:trace contextRef="#ctx0" brushRef="#br0" timeOffset="33803.113">7199 18652 19 0,'0'0'38'16,"-3"-6"-4"-16,3 6-8 0,0 0-15 15,-4-6-22-15,4 6-29 0,0 0 13 0,0 0 10 16</inkml:trace>
  <inkml:trace contextRef="#ctx0" brushRef="#br0" timeOffset="35831.4059">6290 12177 7 0,'-8'0'-3'0,"8"0"1"0,0 0 1 16</inkml:trace>
  <inkml:trace contextRef="#ctx0" brushRef="#br0" timeOffset="44285.6303">7710 16055 121 0,'-6'-7'133'0,"4"1"-4"16,-2 1-10-16,0-1-4 0,0 4-5 15,4 2-5-15,-10-8-1 0,6 5-5 0,4 3-5 16,-12 0-4-16,4 6 1 0,1 1-2 16,-6 8-1-16,3 1-2 0,1 9-7 15,-3 2-3-15,4 7-1 0,0 1-9 16,2-1-3-16,4 3-5 0,4 2-6 0,2-1-5 15,6 0-5-15,0-3-4 0,7-5-2 16,4 4-4-16,2-7-6 0,3-6-1 0,-1-2-2 16,0-9-2-16,3-1 0 0,-5-9 0 15,3-4-5-15,1-5-1 0,-1-8 0 16,-4-6-5-16,0-5-3 0,-7-5 3 16,0-9-3-16,-7-6-3 0,-4-1 0 0,-1-6 0 15,-8-1-2-15,-3 1-4 0,-9-13 5 16,0 13 4-16,-3 12 6 0,-2 5 2 0,-2 5-3 15,-1 9 0-15,-1 4 0 0,-4 2 2 16,5 6-3-16,0 6-1 0,2 0-5 16,1 6 4-16,4 3-2 0,-2 0-5 15,8 6 0-15,-1 0-4 0,7 3-17 0,2 1-35 16,6 0-24-16,4 5-41 0,4 0-41 16,1 1-52-16,6-4-454 0,0 4 227 15,5-3 149-15</inkml:trace>
  <inkml:trace contextRef="#ctx0" brushRef="#br0" timeOffset="44429.1668">8286 16068 117 0,'0'0'113'0,"12"-1"-11"16,-4 1-9-16,0-6-16 0,-2 4-26 0,2 2-35 15,-1-5-43-15,-1 0-158 0,3 2 63 16,-5 3 42-16</inkml:trace>
  <inkml:trace contextRef="#ctx0" brushRef="#br0" timeOffset="44852.5685">8792 15935 8 0,'7'-27'174'0,"-1"6"-7"0,-4 1-13 16,0 1-14-16,-2 0-14 0,-2 1-12 0,0 1-10 15,-4 0-4-15,-1 3-5 0,-2 1-6 16,-3 0-9-16,-1 5-4 0,-1 1-7 16,-6 3-5-16,2 4-6 0,-2 4-2 0,1 3-5 15,0 1-2-15,2 5-6 0,1 0-2 16,2-3-4-16,6 4-3 0,-2-2-7 16,6 1 4-16,1-1-5 0,6-2-3 0,1 2 1 15,0-4-5-15,4-6-1 0,2 3-2 16,4-5-1-16,0 1-1 0,3-2-2 0,0 1-1 15,0-5-6-15,-2 3 3 0,-2 2-1 16,1 0 2-16,-3 0 8 0,2 0 6 16,-3 2 6-16,-1 4 2 0,1 6 0 15,-4-2-3-15,4 4 1 0,-4 2 2 0,0 5-3 16,0 4-1-16,-2-1 0 0,0 0-3 16,1 2-6-16,-1 1 3 0,1-1-1 15,-1 1-4-15,0 2 0 0,0-3-1 16,0 3-1-16,-2-3-3 0,3 1-2 0,-3-2-7 15,0 0-23-15,0-4-33 0,0-2-35 16,2 2-36-16,-2-4-47 0,1 0-576 0,1-4 254 16,-4-4 168-16</inkml:trace>
  <inkml:trace contextRef="#ctx0" brushRef="#br0" timeOffset="45891.1409">9658 16166 46 0,'0'0'102'0,"2"7"-10"0,0-3-6 15,0 2-5-15,-2-6-9 0,4 4-1 0,-1-1-5 16,1 3-6-16,-4-6 2 0,4 2-7 16,-4-2-5-16,6 2-2 0,-6-2-1 15,0 0 0-15,0 0-4 0,0 0 1 16,0 0-2-16,13-4 0 0,-13 4-3 0,0-6 2 15,0 6-3-15,0 0 1 0,0 0-3 16,0 0-4-16,-8-7-1 0,8 7-1 0,0 0-6 16,0 0-4-16,0 0-15 0,0 0-26 15,-15 7-16-15,15-7-26 0,-2 6-34 16,2-6-336-16,0 0 147 0,2 8 97 16</inkml:trace>
  <inkml:trace contextRef="#ctx0" brushRef="#br0" timeOffset="47002.4073">9508 16254 162 0,'0'0'151'0,"-4"-3"-8"0,4 3-6 16,0 0-10-16,0 0-9 0,4-9-5 15,2 4-10-15,2-1-11 0,5-1-7 0,2 0-8 16,2-6-9-16,2 1-7 0,0-3-3 16,-1 1-7-16,4-1-4 0,4-2-8 15,-7 2-3-15,-1 0-5 0,0 1-4 16,-2 0-2-16,-1-4-5 0,-2 3 0 0,0-1-7 16,-3 3 5-16,-2 0-3 0,-1 2-2 15,-2 1 1-15,-5 2-3 0,2-1-3 0,-2 1 2 16,-4 4 5-16,-1 0 0 0,5 4 2 15,-13 0 2-15,13 0-1 0,-17 12-1 16,5-5 3-16,1 3-1 0,0 1-3 16,1 3-1-16,-4 3 4 0,2-1-5 0,0 2-2 15,1 1 2-15,1 0-2 0,-3-1-4 16,2 0-7-16,-1-2 3 0,4 1-8 0,-4-4-24 16,6-3-20-16,-2 1-19 15,0-3-24-15,1-2-20 0,1-5-8 0,-3-2 0 16,9 1 1-16,-13-12-2 0,5 3 6 15,0-5 0-15,2-5 6 0,-4-2 24 0,4 0 30 16,0-3 25-16,2 1 26 0,-2 4 13 16,2 1 22-16,1-1 1 0,-1 4 20 15,1 2 9-15,1 2-7 0,0 1 1 16,2-2 6-16,2 7 12 0,3 1-1 0,-1 0 12 16,-4 4-3-16,19 4 1 0,-7 4-4 15,8 1-2-15,-1 5-4 0,4 4-6 0,-2 2-7 16,5 0-5-16,1 4-4 0,-5 2-10 15,2-2 1-15,2 0-8 0,0 6-4 16,-5-9-10-16,0 4-27 0,0-5-32 16,3 2-22-16,-1-3-33 0,-2-10-35 0,2 3-57 15,1-6-389-15,-4-5 195 0,4-2 130 16</inkml:trace>
  <inkml:trace contextRef="#ctx0" brushRef="#br0" timeOffset="51231.5232">11288 15718 58 0,'-9'-6'156'0,"3"2"-18"16,0 1-9-16,-3 0-7 0,9 3-7 15,-15 3-12-15,7 0 9 0,-3 5-8 16,3 5-9-16,-5 2-2 0,2 4-11 16,-1 2-1-16,4 0-3 0,-2 3-7 0,2 1-6 15,2 1-5-15,2 2-6 0,2-1-6 16,2-6-4-16,4 7-6 0,0-4-3 0,4-1 1 16,3 0-10-16,0-3 4 0,3-4-4 15,3-1-5-15,3-4-1 0,-2-4-1 16,2-3-5-16,-1-4 1 0,2-4-3 0,-2-3-3 15,-1-7-5-15,0-1 3 16,-1-10 1-16,-4-6-4 0,-1 0 0 0,-7-6 0 16,-3 3-1-16,-2 0 1 0,-5 0 10 0,-3-3 4 15,-1 4 1-15,-6 7-2 0,1 5 4 16,-6 6 0-16,0-2-3 0,-4 6 3 16,1 5-2-16,-1 0-4 0,2 4 0 15,0 4 0-15,3 4-3 0,3 0 2 0,2 3-4 16,2 4 0-16,6 3-3 0,2 1-4 15,2-2-10-15,4 1-28 0,2 2-25 0,2-2-41 16,6 3-38-16,2-5-36 0,-2 0-471 16,5-1 219-16,2-2 146 0</inkml:trace>
  <inkml:trace contextRef="#ctx0" brushRef="#br0" timeOffset="51422.3776">11711 15840 129 0,'4'-6'207'0,"1"3"-11"16,-1-4-11-16,-2 4-18 0,2-3-16 16,0 2-16-16,-2-2-14 0,2 3-11 0,-2-1-20 15,3-4-18-15,-2 2-30 0,1-1-27 16,-2 1-28-16,2 0-35 0,0 1-20 16,-2 1-31-16,-2 4-34 0,6-6-296 15,-2 3 146-15,-4 3 97 0</inkml:trace>
  <inkml:trace contextRef="#ctx0" brushRef="#br0" timeOffset="51804.1159">11948 15627 4 0,'-2'-6'199'0,"2"6"-11"0,0-9-14 0,-2 6-15 15,2 3-16-15,-2-4-13 0,2 4-11 16,-2-7-10-16,2 7-8 0,0 0-10 15,8-7-6-15,-8 7-5 0,16 0-9 0,-4-3-6 16,4-1-6-16,1 4-8 0,3-5-4 16,0 1-3-16,4 2-4 0,-3-3-5 15,-2 2-5-15,2 1 0 0,1-1-8 0,-4 1 1 16,0 2 0-16,-2-4-8 0,-3 4 6 16,2 4 6-16,-2-2-2 0,-3 3 5 15,0 7-1-15,0-1 5 0,-2 6 4 0,0 1 0 16,-4 7 1-16,3-5 2 0,-3 7-1 15,0 0 0-15,-2 1-3 0,-2 1-1 16,2 3-4-16,1-3-3 0,-1 2 1 0,-2-1-4 16,0-2-2-16,0 1-2 0,0-3-2 15,0 1-6-15,0-4-1 0,0-2-3 16,0-2-13-16,0 0-28 0,0-4-29 16,-2-1-29-16,2-1-27 0,-3-3-34 0,3 1-30 15,-2-5-33-15,-2 1-464 0,2-5 230 16,2-2 152-16</inkml:trace>
  <inkml:trace contextRef="#ctx0" brushRef="#br0" timeOffset="52045.361">12079 16073 98 0,'-6'-6'205'0,"0"6"-8"0,2-6-8 15,0 4-13-15,-1-3-13 0,5 5-5 16,0-8-5-16,5 2-9 0,3 0-8 0,2-1-13 15,3-2-12-15,4 2-16 0,4 0-3 16,1-3-10-16,2 3-9 0,0-3-5 0,3 2-8 16,-1 2-6-16,0-1-7 15,1-2-4-15,-2 5-13 0,-2-4-13 0,-3 2-20 16,-2 0-25-16,2 5-22 0,-4-5-31 16,-1 4-34-16,3-2-39 0,-6 2-52 0,2 2-433 15,0 0 218-15,-2 0 143 0</inkml:trace>
  <inkml:trace contextRef="#ctx0" brushRef="#br0" timeOffset="52276.1269">13150 15871 2208 0,'0'0'11'0,"-4"-9"26"0,2 3 40 0,0 4 1 16,2 2-13-16,-4-8-18 0,4 8-11 15,4-6-8-15,2 0-4 0,2 1-6 16,6-1 0-16,0-2-4 0,3 1-6 16,6-2-8-16,1 0-22 0,1 0-26 0,-1-1-23 15,1-5-27-15,-2 3-22 0,0 1-20 16,-1 0-9-16,-4-3-25 0,0 1-454 0,-4-1 213 16,3-1 141-16</inkml:trace>
  <inkml:trace contextRef="#ctx0" brushRef="#br0" timeOffset="52452.2625">13550 15543 92 0,'0'0'148'0,"0"0"-5"16,0 0 0-16,0 0 1 0,-25 17-2 16,17-4-8-16,-3 2-9 0,-2 6-5 15,1 1-10-15,1 2-1 0,-4 2-10 16,2 5-8-16,1 0-11 0,-3-3-7 0,2 3-7 16,-1-2-4-16,-2 2-14 0,2-4 0 15,1 2-10-15,0-4-23 0,3-5-40 0,-1 1-40 16,1-1-35-16,2-6-42 0,-2-3-436 15,4-3 197-15,-2 1 129 0</inkml:trace>
  <inkml:trace contextRef="#ctx0" brushRef="#br0" timeOffset="52725.9544">13214 15541 78 0,'2'-4'219'0,"-2"4"-5"0,6 0-9 0,-6 0-7 16,13 13-17-16,-3-3-12 0,6 5-11 16,-2 4-11-16,6 5-11 0,-2-1-12 15,1 4-15-15,1 3-4 0,0-5-12 16,0 4-10-16,-2 0-7 0,0-2-6 0,-1-1-7 16,-1 1-12-16,-2-4-1 0,-2-2-4 15,0-3-4-15,-1 2-3 0,0-3-5 16,-1 0-6-16,-3-4-8 0,1 1-22 0,-2-7-36 15,-1 6-36-15,1-6-34 0,1 2-21 16,-1-3-63-16,-2-3-555 0,0 2 254 16,-4-5 168-16</inkml:trace>
  <inkml:trace contextRef="#ctx0" brushRef="#br0" timeOffset="57477.0209">12636 9776 30 0,'53'2'64'0,"0"-2"-5"16,-1 0-3-16,8 0-1 0,3 0-7 0,8 0-6 16,20 0-5-16,-16-2-3 0,-9 4-1 15,-3-2-7-15,-3 0-2 0,-11 0 0 16,-3 0-1-16,-3 0-6 0,-9 0 1 0,-1 0-1 16,-9 0-1-16,0 2-6 0,-2-2 0 15,-3 0 2-15,-2 0-1 0,-2 0-3 16,-1 2-4-16,-2-2 3 0,-2 0-13 15,-2 0-12-15,-2 2-11 0,-6-2-16 0,0 0-11 16,0 0-125-16,-16 5 62 0,1-1 40 16</inkml:trace>
  <inkml:trace contextRef="#ctx0" brushRef="#br0" timeOffset="58026.1874">12534 9924 38 0,'46'0'69'0,"4"-3"-6"0,-1 3-2 0,8-2-4 15,8 2-6-15,26-1 1 0,5-4-6 16,-3 4-3-16,-2-2-3 0,-18 1-5 15,-7 1-6-15,-9-1-2 0,-8 2-1 0,-3 0-6 16,-10-3 1-16,-2 3-2 0,-2-1 4 16,-5 1-1-16,-1 0 0 0,-5-1 6 15,-2 1 1-15,-2-3-2 16,-1 3 9-16,-2 0-2 0,-2 0 9 0,1 0-11 0,-4-2-2 16,1 2 0-16,-10 0 0 0,15-1-9 15,-9 1 4-15,1-3-7 0,-7 3 1 16,9-3-2-16,-9 3-4 0,6-3 2 15,-6 3-4-15,0 0-3 0,6-3 0 0,-6 3-2 16,0 0 1-16,0 0 1 0,2-5-4 16,-2 5 0-16,0 0 1 0,0 0-3 15,0 0 4-15,0 0-4 0,0 0 4 0,0 0-3 16,0-5-2-16,0 5 4 0,0 0-2 16,0 0-4-16,0 0-4 0,0 0 8 15,0 0 0-15,0-5-6 0,0 5 0 0,0 0 1 16,0 0 6-16,0 0-11 0,0 0 2 15,0 0-4-15,0 0 3 0,0 0-4 16,0 0-5-16,-4-6 1 0,4 6-6 16,0 0-2-16,0 0-1 0,0 0-13 15,0-7 4-15,0 7-10 0,0 0-4 0,0 0-5 16,-2-6-10-16,2 6-11 0,0 0-209 16,0-6 96-16,0 6 62 0</inkml:trace>
  <inkml:trace contextRef="#ctx0" brushRef="#br0" timeOffset="59232.1052">13984 15960 19 0,'-2'9'161'0,"0"3"-6"0,0-3-9 0,0 6-5 16,0 1-8-16,0 0-11 0,0-4-8 16,4 6-2-16,0-5-11 0,0 5-3 15,2 0-7-15,4-3-5 0,4 2-5 0,0 1-6 16,5-1-7-16,0-4-7 0,2-4-5 16,2-2-5-16,2 2-7 0,-1-6-2 15,-1-1-5-15,-3-4-5 0,4-5-1 16,-2-2-1-16,0-1-7 0,-5-9-2 0,0 2 1 15,-5-10-1-15,-3 3-4 0,-3-6 5 16,-4 3 2-16,-2 0 5 0,-5-2-5 0,-1 4 4 16,-7-1 2-16,-4 1-2 0,-5 4-1 15,0 4 1-15,-6 4 3 0,-2 3 4 16,3 3-4-16,-1 2-4 0,-2 4-4 16,1 1-2-16,-1 1 0 0,4 4-3 0,1 2-2 15,1-1-1-15,5 1-4 0,4-1-3 16,4 1-8-16,3 4-17 0,1-1-18 15,4-4-22-15,5 2-30 0,5-1-21 0,4 3-28 16,1-5-25-16,5 3-24 0,0-2-462 16,6-1 220-16,3 1 145 0</inkml:trace>
  <inkml:trace contextRef="#ctx0" brushRef="#br0" timeOffset="59395.8181">14735 15977 59 0,'18'-6'191'0,"-6"4"-2"15,-3 2-6-15,-1-3-1 0,0 0-8 16,-3 3-14-16,2-3-14 0,-7 3-14 0,8-4-14 16,-4 0-18-16,-4 4-27 0,2-5-36 15,-2 5-37-15,0-4-42 0,0 4-49 16,0-8-56-16,0 8-351 0,-8-6 169 16,8 6 112-16</inkml:trace>
  <inkml:trace contextRef="#ctx0" brushRef="#br0" timeOffset="59783.3293">14909 15823 106 0,'0'0'223'0,"0"0"-6"0,0 0-9 16,0 0-17-16,-14 17-13 0,10-3-13 15,-3-1-12-15,3 0-13 0,-1 5-9 16,3-2-12-16,0 1-8 0,2 2-11 0,0 0-8 15,0 2-9-15,2-6-8 0,2 4-5 16,3 3-7-16,0-9-6 0,3 5-9 0,2-2-3 16,4-1-4-16,0-1-6 0,3-1-2 15,1-9-6-15,-2 0-2 0,4-4-4 16,-4-4-2-16,4 0-5 0,-5-8 0 16,-1-3-1-16,2 0-2 0,-6-10 1 0,-4 3-5 15,-1-6-3-15,-2 4 3 0,-5-4-2 16,-5 5 2-16,-2-2-3 0,-3 2 3 15,-6 2-5-15,-4 8 0 0,-7-2 3 0,-5 0-2 16,-2 2 1-16,0 6-1 0,3 1-3 16,1 0-11-16,0 6-21 0,5-1-24 15,3 2-21-15,4 2-26 0,2 0-29 0,6 3-22 16,4-5-26-16,4 5-29 0,2-6-453 16,12 3 225-16,1-1 149 0</inkml:trace>
  <inkml:trace contextRef="#ctx0" brushRef="#br0" timeOffset="60084.3251">15381 15840 202 0,'11'6'206'0,"-5"2"8"0,0 5 2 15,-2-3-6-15,1 5-12 0,0 1-11 16,-1-1-15-16,0 5-7 0,0-3-14 16,2 4-13-16,2 2-14 0,1-3-11 0,0 2-10 15,1-1-15-15,1-4-3 0,3 0-11 16,2-2-7-16,0 0-9 0,2-3-10 15,0-5-2-15,1-1-10 0,1-6-6 0,-2 0-3 16,4-4-2-16,-1-5-4 16,-2-3-3-16,0-3 0 0,-5-3-3 0,2-3-2 15,-6-2-1-15,-4-2-5 0,-1 0 1 16,-5 2 1-16,-5-2-4 0,-3 4 1 0,-2 0-1 16,-6 5-3-16,-2-1-2 0,-3 7-7 15,-1 0-13-15,-4 3-26 0,4-1-23 16,0 4-32-16,1 2-27 0,3 2-34 0,2 0-30 15,2 0-42-15,1 0-502 0,2 0 250 16,3 0 166-16</inkml:trace>
  <inkml:trace contextRef="#ctx0" brushRef="#br0" timeOffset="60381.1108">16192 15579 263 0,'10'-6'267'0,"-3"4"-8"0,2-1-13 0,-3 3-11 16,-6 0-12-16,12 9-18 0,-4-2-14 15,0 7-14-15,-2-1-12 0,0 3-19 0,0 6-15 16,1 3-8-16,-1-1-9 0,-2 1-14 16,3 2-8-16,-3 2-8 0,0 3 2 15,0-3-22-15,-1-1-3 0,-1 5-3 0,0-5-6 16,0-1-8-16,-2 1-5 0,2-1-5 15,-4-1 0-15,4-4-3 0,-2-1-8 16,0 0-25-16,-2-6-19 0,0 0-25 0,0-1-33 16,0-3-46-16,-1-4-44 0,-1-1-35 15,0 2-38-15,-3-6-663 0,1-2 308 16,6 0 203-16</inkml:trace>
  <inkml:trace contextRef="#ctx0" brushRef="#br0" timeOffset="70993.1648">17076 15798 146 0,'-8'0'194'0,"8"0"-14"16,-12 0-12-16,12 0-17 0,-11-4-12 15,11 4-9-15,-7 0-9 0,7 0-7 0,0 0-5 16,0 0-7-16,26 4-14 0,-9-3-8 15,6-1-10-15,2 0-5 0,5 0-7 16,0-1-8-16,2 1-10 0,-1-7-17 16,-1 6-11-16,0-5-10 0,-3-1-3 15,-1-2-12-15,-3-1-9 0,-2-1-4 0,0-5 1 16,-3 3-5-16,-4-3 2 0,0 1 2 16,-2 2 2-16,-6-5 7 0,2 5 5 0,-1 1 7 15,-3 2 12-15,-2 0 2 0,0 4 5 16,-2 0 14-16,-4 5 7 0,4 1 7 15,0 0 9-15,-25 10 1 0,7 3 4 0,2 6 6 16,-8 3-2-16,-3 7-3 0,-3 3-3 16,2 3-3-16,-14 12-6 0,7-10-3 15,5-2-6-15,0-4-4 0,5 4-3 16,-1-1-3-16,5-7-12 0,0-4-17 0,2-2-9 16,6-2-11-16,0-5-12 0,3 0-9 15,2-1-6-15,-2-7-19 0,4-6-9 16,6 0 0-16,-8-9-3 0,6-3 2 0,0-7 2 15,2-1-1-15,0-10 12 0,0 0 9 16,0-1 5-16,2 5 24 0,0-3 11 16,0 5 15-16,-2 7 18 0,2-4 4 0,-2 4 0 15,2 3 5-15,0 4 20 0,2 3 11 16,1 7 12-16,-5 0-1 0,13 10-3 16,-5 3 0-16,5 2-5 0,-2 4 0 15,1 6-7-15,3 0-5 0,0 1-6 0,2 3-3 16,-3 1-1-16,4-5-8 0,-4 2-4 15,3-1-24-15,0-1-23 0,-4-4-27 16,1 0-25-16,2-6-27 0,-2 1-21 16,3 1-27-16,0-10-34 0,-2-1-436 0,5-4 211 15,-2-2 138-15</inkml:trace>
  <inkml:trace contextRef="#ctx0" brushRef="#br0" timeOffset="71259.5467">17993 15963 128 0,'4'-3'194'0,"-4"3"-9"0,0 0-16 15,0 0-14-15,0 0-12 0,-2 13-15 16,2-7-14-16,2-1-12 0,0 1-9 0,1 2-8 16,1-2-6-16,0-5-11 0,0 5-8 15,3-2-3-15,-3-1-5 0,0 0-8 16,3 0 0-16,-7-3-5 0,0 0-3 15,10-6-4-15,-10 6-7 0,-2-7-8 0,2 7-13 16,-10-13-11-16,-1 9-12 0,2 0-24 16,1 1-20-16,-1 0-21 0,3 0-27 15,-2-1-16-15,8 4-28 0,-8 0-336 0,8 0 166 16,0 0 111-16</inkml:trace>
  <inkml:trace contextRef="#ctx0" brushRef="#br0" timeOffset="71770.9284">18726 15971 114 0,'12'-11'149'0,"-1"-5"-12"0,-3 3-13 16,1-2-10-16,-5 0-7 0,1-2-9 0,-1 0-9 15,-4-1-5-15,0 0-9 0,-2-2-10 16,-2 3 0-16,-3 2-4 0,0-1-2 15,-3 3-7-15,-1 0-3 0,-1 2-7 16,-6 3 0-16,4 2-6 0,-6 4-4 0,4 2-1 16,-3 2-5-16,2 2 0 0,2 3-3 15,1 1-3-15,-2 4-3 0,4-3 1 16,1 4-5-16,3-1-1 0,1 1 1 0,5-1-5 16,0-2-1-16,2 1 3 0,2 0-3 15,2-3-5-15,5-1 1 0,-2 0 2 16,1-1-7-16,0 0 0 0,2 0 0 15,0 0 4-15,0-6-2 0,-2 1 3 0,1 2-5 16,-1 0 5-16,1-3-4 0,-3 2 0 16,3 1 0-16,-3 0 0 0,-6-3-3 15,10 0 5-15,-10 0 1 0,9 0-2 0,-9 0-5 16,9 0 3-16,-9 0 4 0,0 0 0 16,10 0 0-16,-10 0-1 0,0 0-4 15,6 3 3-15,-6-3-2 0,0 0 0 0,0 0-2 16,0 0 2-16,0 0-7 0,11 0-6 15,-11 0 0-15,0 0-3 0,0 0-7 16,0 0-7-16,4 3-2 0,-4-3-9 16,0 0-10-16,0 0-4 0,0 0-7 0,0 0-3 15,0 0-8-15,0 7-11 0,0-7-9 16,0 0-17-16,0 0-234 0,0 0 117 16,-2 6 78-16</inkml:trace>
  <inkml:trace contextRef="#ctx0" brushRef="#br0" timeOffset="78102.7944">18763 15840 16 0,'-4'-6'66'15,"4"6"-6"-15,-4-3-6 0,4 3-6 16,-6-2-3-16,6 2-4 0,0 0-1 0,-6-5-3 16,6 5 0-16,0 0 3 0,-5-3 6 15,5 3-1-15,0 0 4 0,0 0-3 16,-4-3 4-16,4 3 0 0,0 0 5 0,0 0-4 15,-6-3 5-15,6 3-1 0,0 0 1 16,0 0 0-16,0 0 3 0,0 0 11 16,-11 9-4-16,9-2 2 0,-2 2-5 15,-1-1-1-15,1 5-5 0,0 0-3 0,0 0-1 16,0 1-7-16,2 3-4 0,-2 0-5 16,2 0 1-16,0 0-6 0,2 1-5 0,0 0-2 15,2 1-5-15,-2 3-11 16,4-7-9-16,0 4-21 0,-2-1-15 0,4-2-13 15,-2-1-17-15,2-1-9 0,-1 1-14 16,1-2-14-16,-1-1-24 0,1-5-336 0,-2 1 157 16,5-2 104-16</inkml:trace>
  <inkml:trace contextRef="#ctx0" brushRef="#br0" timeOffset="78530.0074">19274 15943 52 0,'6'-21'107'0,"0"0"-14"0,-2 1-4 16,-2 1-10-16,1 5-10 0,-6-3-2 15,1-2-7-15,0 5-4 0,-4 0-2 16,0-2-6-16,-2 0-3 0,-3 3-1 0,0 3-1 16,-4-1 3-16,-1 3-4 0,-4 3-6 15,2 1 3-15,-2 4-4 0,1 1 1 16,1 5-3-16,-2-2-4 0,4 6-6 15,0-3 2-15,4 3-4 0,1 1-8 0,5-1 3 16,0 1-2-16,4-3 4 0,-1 3-5 16,6-3 1-16,-1-1-7 0,2-1 3 0,4 1-3 15,1-2 0-15,-1 1 1 0,2-4 0 16,0 1-4-16,0 3-2 0,-2-6-2 16,0 2 5-16,1 2-1 0,0-2-5 15,-3-1 3-15,0 4 7 0,1 2-2 0,-1-1 1 16,-2-2 10-16,0 5-5 0,1 3 9 15,-3 1-8-15,2 0 0 0,-1 4-2 16,1-4-3-16,-2 2 1 0,0 3-3 0,2-1 3 16,0-3-6-16,0 3-14 0,0 0-12 15,0-4-4-15,-1 1-18 0,2-6-11 16,-1 4-8-16,2-3-20 0,-2 3-20 16,4-8-296-16,1 1 135 0,-1-1 90 15</inkml:trace>
  <inkml:trace contextRef="#ctx0" brushRef="#br0" timeOffset="78893.3064">19779 15747 135 0,'-8'-12'136'0,"2"3"1"16,-5 1-9-16,1 0 4 0,-5 0-11 15,0 4-6-15,-1 1-12 0,0 3-11 16,0 0-8-16,-1 4-6 0,-1 2-10 0,4 1-5 15,1 3-10-15,0 1-2 0,3 0-8 16,2 3 0-16,1-1-6 0,3 0-5 16,1-3-3-16,3 1 0 0,3 2-8 15,-1-4-1-15,2 0 2 0,1 1-5 0,3 0-1 16,-4 1-1-16,4 2-4 0,-2-6-1 16,2 7 3-16,-4-1-1 0,0 2 1 15,0 3 2-15,-2 1-3 0,0-1 3 16,-2 3 2-16,-2 1-7 0,2-1 4 0,-4 5-3 15,2-2 2-15,-2 0-2 0,2-3 1 16,-3-1-4-16,0 0-1 0,1 1-3 0,2-4-7 16,0-1-11-16,0 2-19 0,0-5-22 15,0-1-27-15,2 1-22 0,2-4-28 16,-2 0-414-16,2 0 185 0,0-5 123 0</inkml:trace>
  <inkml:trace contextRef="#ctx0" brushRef="#br0" timeOffset="79342.9691">20445 16093 79 0,'0'0'167'0,"0"0"-19"16,0 0-17-16,0 0-9 0,0 0-18 0,21-9-19 15,-9 6-18-15,5 2-15 0,0-2-23 16,2 0-14-16,4-3-9 0,3 0-22 16,-1-1-19-16,1 0-16 0,-1-4-5 15,-2 5-9-15,0-7-1 0,-3 6 5 0,-4-6 9 16,-3 5 15-16,-2-1 14 0,-5-1 12 15,-2 2 17-15,1 3 13 0,-3-1 6 0,-2 1 14 16,0 5 8-16,0 0 10 16,-11-3 8-16,11 3 12 0,-17 14 3 0,6-3 5 15,-1 4-1-15,0-1 2 0,-4 3-11 16,2 5-3-16,-3 0-8 0,4-1-5 0,-4 4-9 16,1-1-2-16,2-3-5 0,0 0-17 15,1-2-19-15,2 2-26 0,3-8-18 16,-1 3-13-16,3-5-6 0,0 0-18 15,0 0-18-15,4-11-16 0,2 0-3 0,0 0-263 16,0 0 127-16,0-25 84 0</inkml:trace>
  <inkml:trace contextRef="#ctx0" brushRef="#br0" timeOffset="79509.2543">20573 16046 381 0,'9'-25'6'0,"-2"4"21"16,-3 5 14-16,0 5 8 0,0 1 9 0,-2 3 2 16,2-2 3-16,-2 5 6 0,0 4 18 15,-2 0 4-15,0 0-2 0,10 9 5 16,-6-1-8-16,-2 3-5 0,2 2-1 0,0 7-7 15,0-3-5-15,0 8-12 0,2-3 1 16,-1 3-6-16,1 0-4 0,1 0-6 16,-1 1-22-16,3-3-27 0,-1 2-27 15,2-2-39-15,4-2-39 0,-2-6-412 0,5 2 178 16,-2-4 118-16</inkml:trace>
  <inkml:trace contextRef="#ctx0" brushRef="#br0" timeOffset="79678.1666">21849 16129 120 0,'5'-11'120'16,"2"-2"-30"-16,-1 1-40 0,-2-1-47 0,0 0-134 15,5 1 45-15,-7 3 29 0</inkml:trace>
  <inkml:trace contextRef="#ctx0" brushRef="#br0" timeOffset="80116.0018">22427 15943 33 0,'16'-14'175'0,"-6"-1"-9"0,-2 2-11 0,-1-1-2 16,-3-2-10-16,-1 1-12 0,-6 5-11 16,3-7-8-16,-7 0-10 0,-3 4-10 0,-2 4-9 15,-4-4-6-15,-2 1-10 16,-6 5-4-16,3 5-9 0,1-2 1 0,-4 4-7 16,3 4-7-16,-1-2-7 0,4 3-2 15,-2 3-5-15,6 0-2 0,1 3-3 0,4-2-4 16,3 3 3-16,2 0-8 0,4-1 3 15,2 1-7-15,4-2-5 0,3 2-5 16,-1 0 3-16,5-3-1 0,-3 3 2 16,1-3-2-16,2 3-1 0,-3 1 0 0,1-1 2 15,-3 4 0-15,-3 0 4 0,1 3-1 16,-4 1-3-16,0-1 1 0,-4 6 1 16,0 0 4-16,-4 2-4 0,1-2 2 0,-1 2-2 15,-1-1 0-15,3-1 0 0,0 4-8 16,-2-7-8-16,4-3-18 0,2 2-11 15,0-2-20-15,2-3-11 0,2-1-8 0,2-2-11 16,5-1-10-16,4-5-12 0,0-1-15 16,5-6-9-16,2 0-299 0,6-6 148 15,-1 0 98-15</inkml:trace>
  <inkml:trace contextRef="#ctx0" brushRef="#br0" timeOffset="80413.8106">22790 16261 353 0,'40'-15'-7'0,"-7"-5"18"0,-3 5 14 15,-4 0 18-15,-3-4-1 0,-1-2 9 16,-6 2 2-16,-3-2 17 0,-3 3-15 0,-5 0 7 15,-3-3-1-15,-4 4 6 0,-7-1 0 16,-2 5-2-16,-3-4-6 0,-6 7-1 16,0-3 1-16,-4 8-7 0,3 2-1 15,0-2-7-15,2 5-9 0,0 0-1 0,0 2-5 16,4 1-3-16,5 0-5 0,1 0 1 16,0 5-3-16,7-4-1 0,2 2-4 0,2 1 1 15,2 3-2-15,3-3-1 16,2 0-2-16,1 4 4 0,-1 0-4 0,3 3-2 15,-3-6-4-15,0 10 4 0,-1-5-1 16,-2 5 0-16,-2 0-1 0,0 3 0 0,-4-2 0 16,2 4-1-16,-2-3 2 0,-2 8-3 15,0-7-5-15,2-1-13 0,-2 1-11 16,2 1-21-16,0-3-13 0,2 0-14 0,0-2-24 16,2 0-29-16,3-4-303 0,0-5 146 15,5 1 96-15</inkml:trace>
  <inkml:trace contextRef="#ctx0" brushRef="#br0" timeOffset="80780.3189">23539 16251 75 0,'23'-30'120'16,"-5"1"-15"-16,-6 0-2 0,-4 3-2 15,-4 3 2-15,-4 4-11 0,-4-2-2 16,-6 2 1-16,-8 1-5 0,-6 2 4 15,-4 6 1-15,-1-1-1 0,-1 5-6 16,2 4-6-16,3 2-7 0,-3 2-3 0,2 4-8 16,6 2-1-16,1 2-10 0,4 1-1 0,6 0-2 15,3 4-8-15,6 3-1 0,2-4-6 16,2 4 1-16,7 0-4 0,2 2-4 16,2 0-2-16,-1 1 0 0,4 6-3 15,-4-9-3-15,-2 1-2 0,-1 0 2 0,-2 0-1 16,-5-4 2-16,-4 0 6 0,-2-2 14 15,-7-1 8-15,-4-3 18 0,1-1 12 16,-2-4 15-16,-2-3 2 0,6 2 2 16,1-6-8-16,3-2-10 0,6-3-10 0,6-5-9 15,11-2-12-15,13-6-36 0,10-6-46 16,21-5-60-16,12-2-71 0,-2-3-83 16,1 3-578-16,-4-2 282 0,-4-3 186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08:19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21577 8835 1 0,'-25'-2'24'0,"1"0"5"15,-2-4 5-15,3-1 2 0,0-3 5 16,-4-7 1-16,-1-2 0 0,1-7-7 16,-1-7 4-16,4-5-2 0,0-2-8 15,-2-21 0-15,9 6-7 0,7 2-1 0,1-1-3 16,4-3-1-16,3-1-4 0,6-1-3 16,6-12 2-16,4-2-3 0,3 7-2 15,9 5 0-15,4 1-3 0,5 9 1 0,-3 9-2 16,10-2 1-16,-4 12-1 0,1 9-2 15,-1 2-2-15,-5 8-9 0,-3 7 2 16,2 5-6-16,-3 5-4 0,-1 3-11 0,0 4-13 16,-1 8-112-16,-6 6 52 0,-2 3 35 15</inkml:trace>
  <inkml:trace contextRef="#ctx0" brushRef="#br0" timeOffset="3883.8199">20124 9921 10 0,'-4'-6'209'0,"0"3"-5"0,0-2-7 15,4 5-13-15,0 0-9 0,-14 8-12 16,7 3-10-16,0 6-4 0,3 3-5 0,0 7-4 16,-2 9-9-16,-1 1-8 0,5 6-5 15,-4 7-11-15,0-1-11 0,1 0-8 16,-1 3-9-16,1-2-9 0,1-9-4 0,-2-1-11 15,0-2-4-15,4-1-4 0,-2-9-4 16,2-1-6-16,-2-4-2 0,1-6-5 16,-2-2-7-16,5-4-2 0,-2-5-5 0,-2-4-5 15,4-2-2-15,-4-17-1 0,0-2-5 16,0-10 1-16,-2-9-4 0,-1-12-1 16,3-5-1-16,0-2 4 0,4-4-4 15,0 0 2-15,4-17 0 0,2 2-3 0,5 13 2 16,5-3-1-16,2 13 1 0,0 10 2 15,6 3-1-15,1 8 2 0,3 3-2 0,-3 8 5 16,3 6 0-16,-3 8 2 0,-2 5 1 16,1 4 1-16,1 5 3 0,-4 6 0 15,2 7 5-15,-5 2 0 0,-8 1-1 16,-4 5 2-16,-4 4-4 0,-6 5 6 0,-6 6 1 16,-10 0 3-16,-13 14-3 0,-5-6 5 15,-6-1-1-15,-3-4 2 0,-2-8 0 0,9-8-3 16,2-11-5-16,8-3-1 0,3-7-4 15,-1 0-9-15,6-8-12 0,2-2-24 16,0-5-28-16,4-3-28 0,5-1-31 16,3-5-47-16,6 0-40 0,4 0-59 0,6 0-575 15,5-4 285-15,10-2 188 0</inkml:trace>
  <inkml:trace contextRef="#ctx0" brushRef="#br0" timeOffset="4266.5367">21041 9635 169 0,'-20'2'187'0,"-2"4"-2"15,1 4-3-15,-5 8-4 0,-4 7-5 16,-10 23-3-16,3 3-1 0,-1 10-8 0,1 9-6 16,7 5-9-16,4 3-8 0,0 0-12 15,11-2-12-15,2 0-12 0,11-13-9 16,2-9-10-16,9-1-11 0,3-6-3 0,18 13-7 15,4-7-5-15,6-7-9 0,8-5-11 16,3-5-23-16,-1-11-25 0,-8-5-38 16,2-5-43-16,3-2-48 0,-8-3-40 15,4-2-49-15,-3-5-516 0,-6-3 254 0,0 0 166 16</inkml:trace>
  <inkml:trace contextRef="#ctx0" brushRef="#br0" timeOffset="4786.5059">21609 10247 120 0,'-7'-12'173'0,"1"3"3"0,4 1-13 15,0-2-13-15,2 3-13 0,2-1-17 16,4 1-10-16,7-3-12 0,1-1-7 0,8 2-12 15,3-1-7-15,3 1-8 0,4-2-9 16,-3 3-12-16,5-3-19 0,-4 4-16 0,0 1-16 16,1-1-13-16,-3 1-11 0,-2 1-2 15,0 0-4-15,-4 2 0 0,-3-2 3 16,-3 4-1-16,0-1 4 0,-8 2 9 16,0 0 12-16,-8 0 15 0,6 6 18 0,-8-1 21 15,-2 3 11-15,-2 1 10 0,-2 4 16 16,-6 5 15-16,2 1 7 0,-3 2 5 0,0 4 3 15,0 2 0-15,1 1-3 16,4 1-6-16,-4-1-7 0,6 1-3 0,2-3-6 16,0 3-6-16,3-2-9 0,-1 3-5 15,2-1-6-15,0-2-1 0,0 1-2 0,-3 1-3 16,3-3-2-16,-4 1 3 0,0-1-2 16,-5-1-4-16,-3 2-2 0,-6-2 0 15,1-3-5-15,-6-1-1 0,-1-5 1 0,-3-5-6 16,-1-3-7-16,0-5-3 0,-1 0 0 15,1-6-3-15,-2-2-1 0,-1-2-3 16,5-3-14-16,-2-2-4 0,5-1-8 16,3 1-19-16,2-3-19 0,2 2-30 0,4 0-30 15,1 0-29-15,3 1-27 0,3 3-28 16,3-1-19-16,4 2-16 0,4-1-624 0,0 3 288 16,7 0 191-16</inkml:trace>
  <inkml:trace contextRef="#ctx0" brushRef="#br0" timeOffset="4986.2166">22372 10629 129 0,'3'14'177'0,"-3"1"7"16,0-1 0-16,-5 2-7 0,-1 3-6 0,-2 2-14 15,-2 2-16-15,-2 2-15 0,0 2-11 16,-3 0-15-16,2-4-15 0,3-1-28 15,-3-1-32-15,3-2-43 0,1-3-53 0,2-1-55 16,1-4-423-16,0-3 187 0,4-2 123 16</inkml:trace>
  <inkml:trace contextRef="#ctx0" brushRef="#br0" timeOffset="5688.1034">22815 10144 67 0,'2'-10'188'0,"0"1"-12"0,0 3-8 0,2 2 8 15,1 2-2-15,-5 2-7 0,9 12-14 16,-1 1-8-16,-2 6-12 0,2 4-10 16,1 4-10-16,-2-1-13 0,-1 3-8 0,-2-1-10 15,0 1-8-15,0 1-7 0,1-7-5 16,-5 0-7-16,2-4-5 0,0-1-2 15,0-3 0-15,0-4-3 0,-2-3-6 0,0-5-3 16,0-3-5-16,0 0-2 0,0 0-4 16,-4-30-4-16,4 11-1 0,0-4-4 15,0-5-1-15,2-3-2 0,2 0 0 0,0 3-3 16,3 2 0-16,-1 1 0 0,3 4-4 16,1 1 1-16,0 7-2 0,4 4 2 15,-2 5-1-15,5 4-1 0,0 2 0 0,4 7 3 16,1 1-2-16,0 3-4 0,6 3 5 15,-3-1-5-15,1 0 0 0,0 2-1 16,-3-6 0-16,0-1-1 0,0-2 2 16,-1-1-2-16,-4-2 2 0,2-5-1 0,-1-3 1 15,-3 0-2-15,4-8 1 0,-2-2 0 16,0-3 1-16,-1-4 0 0,-5-1-1 0,1 1 3 16,0-1-3-16,-3 0 1 0,0 2 0 15,0 3 3-15,-4 1 1 0,2 2-2 16,-2 1 1-16,1 3-1 0,-1 3 6 0,-2 2-2 15,3 4 2-15,-7 0-1 0,13 13-1 16,-5-1 0-16,0 3-1 0,0 7-1 16,2 0-1-16,0 3 0 0,-2 0-1 0,1 7 1 15,-1 0-8-15,-1 1-9 0,1-1-11 16,-4-2-16-16,1-3-22 0,-1 2-23 16,-2-1-28-16,2-3-32 0,-2-1-23 15,0-3-22-15,0 0-547 0,0-5 251 0,0 0 165 16</inkml:trace>
  <inkml:trace contextRef="#ctx0" brushRef="#br0" timeOffset="6054.1801">24281 9260 39 0,'2'-13'248'0,"2"4"9"16,-2 4-7-16,-2 1-23 0,0 4-10 0,0 0-8 15,0 22-10-15,-2 1-10 0,-2 7-12 16,2 12-4-16,2 11-7 0,-2 5-13 16,0 27-5-16,2 2 1 0,2 5-21 0,-2 7-12 15,-2 2-6-15,2 0-5 0,-4 2-15 16,2 0-4-16,-2-5-13 0,0 2-4 15,0-5-2-15,0-5-14 0,-1-7 0 0,-1-1-8 16,4-15 1-16,-3-10-6 0,3-1-7 16,2-11-6-16,-2-1-5 0,2-4-15 15,0-7-22-15,0-4-16 0,0-1-31 16,0-10-31-16,-2 0-41 0,2-7-41 0,2-1-37 16,0-7-24-16,0-3-25 0,-2 0-675 15,11-11 318-15,-7 4 210 0</inkml:trace>
  <inkml:trace contextRef="#ctx0" brushRef="#br0" timeOffset="7465.7692">25101 10229 2 0,'4'6'164'15,"0"0"3"-15,-2 0-10 0,3 0-10 16,1 1-7-16,-1-1-10 0,1-1-9 16,-2 0-12-16,4 1-10 0,-1-1-8 0,1-4-10 15,1 1-6-15,0 1-4 0,-9-3-4 16,18-5-10-16,-12 1-3 0,3-1-3 15,-2-3-9-15,-1 0-1 0,-2-2-4 0,0-2-1 16,-4-1 3-16,0-3-3 0,-4 1-1 16,0 0-2-16,-6 0-1 0,-4-1 3 0,0 3-1 15,-6 1 6-15,-1 1 1 0,-2 3-1 16,-4 5 7-16,-3 3-4 0,1 3 4 16,-9 5 2-16,2 2-2 0,-1 5-1 15,-3 6-6-15,4 0-1 0,3 4-5 0,5-3-4 16,4 3-4-16,8 0-2 0,1-4-2 15,6-2-2-15,5-1-3 0,6-2-1 0,3 0-5 16,5-5 1-16,3 1-1 0,3-3-10 16,4-2 3-16,-2-3-4 0,6-2-3 15,-3-2-5-15,3-2-2 0,0-3-1 16,2-1 1-16,-3-2 2 0,1-1-4 0,-4-1 4 16,0-1 3-16,-1-2-1 0,-2 1 2 15,0-1 2-15,-5 3-2 0,2 1 4 0,-4-1-1 16,0 4 2-16,-1-2 3 0,-2 2 2 15,1 4 8-15,-2-1 6 0,-6 3 3 16,17 5-3-16,-9 0 6 0,3 4-1 16,0 1 2-16,1 2-1 0,4 2 0 0,-2 3-2 15,1-1-1-15,2-1-4 0,0 1 0 16,-1-1-4-16,2 0-1 0,0-2-1 0,0 3-3 16,1-5-6-16,-3 3-11 0,0-6-13 15,-2 3-18-15,-1-4-24 0,-2 2-29 16,-1 0-35-16,1-3-35 0,-5 1-42 15,0-4-630-15,-2 1 283 0,1 1 187 0</inkml:trace>
  <inkml:trace contextRef="#ctx0" brushRef="#br0" timeOffset="7770.4465">25960 10512 171 0,'0'0'202'0,"0"0"-10"0,0 0-13 0,0 0-17 15,0 0-16-15,-4 22-14 0,4-10-13 16,0 5-12-16,-2 2-15 0,-4 4-19 0,-1 0-29 16,-3 3-38-16,-3 2-41 0,2 3-34 15,-1 0-47-15,-5-4-362 0,8-5 162 16,-3-1 108-16</inkml:trace>
  <inkml:trace contextRef="#ctx0" brushRef="#br0" timeOffset="8376.2344">26405 10315 132 0,'-5'9'172'0,"3"-4"-11"15,0 3-13-15,0-2-13 0,0 0-13 16,0-2-11-16,2 0-10 0,0-4-6 0,-4 8 3 15,4-8-7-15,0 0-9 0,0 0-7 16,0 0-6-16,-11-14-6 0,9 3-3 16,-2 0-7-16,2-5-5 0,0-1-4 15,0 0-5-15,0 0-4 0,-1 0 0 0,3-2-4 16,3 4-3-16,-1-1-2 0,2 1-2 16,0 2-3-16,2 2-2 0,3 1 6 15,3 2 4-15,0 4 1 0,4 7 2 0,1-3-3 16,6 7-1-16,0 0-1 0,3 3-3 15,4 5-3-15,-1 2-1 0,3-2-2 16,2 3-3-16,-2-3-2 0,-1 0 1 16,3-2-4-16,0-1 0 0,-2-3-1 0,-3-3-1 15,1-2-1-15,0-4 4 0,-1-1 0 16,1-5 4-16,-5-5-2 0,-1 3 1 0,2-10-1 16,-4-1-2-16,-5 0 0 0,-2-2 1 15,-4-2-1-15,-3 0-3 0,0 3 0 16,-6-4-1-16,1 5-4 0,-6 0-9 15,1 4-15-15,-2-2-16 0,0 2-19 0,-2 1-26 16,0 1-30-16,-1 4-22 0,3-1-31 16,0 2-34-16,0-1-421 0,1 1 210 0,1 3 140 15</inkml:trace>
  <inkml:trace contextRef="#ctx0" brushRef="#br0" timeOffset="8855.4967">27288 9768 165 0,'2'14'237'15,"-2"1"9"-15,2 6-4 0,-2 2-7 16,2 7-15-16,-2 3-19 0,2 6-19 0,0 0-16 16,0 3-17-16,1 2-14 0,-1 0-15 15,2 0-11-15,0-3-11 0,-2-1-13 16,0-1-4-16,0-2-9 0,0-6-10 15,-2-1-8-15,2-3-7 0,0-6-6 0,-2 0-4 16,2-4-2-16,-2-3-8 0,2-4-6 16,-4-1 1-16,2-6-3 0,0-3 0 0,0 0-3 15,0 0-2-15,0-20-1 0,5 10-1 16,0-3-1-16,3-3 1 0,0 1-3 16,3-4-1-16,4 2 2 0,2 0 3 15,1 1-3-15,2 1 0 0,0 3 0 0,4 5 0 16,-3 0-1-16,1 2-2 0,-2 5 1 15,0 0 4-15,1 5-1 0,-2 4 1 0,0 1-3 16,-5 3 4-16,0 2 4 0,-4 0-4 16,-4 1 0-16,-4 1 7 0,-2 0 9 15,-6 2 1-15,-2 0 2 0,-6 0 1 16,-2 0-6-16,-5 0 5 0,-3-1-1 0,-3-4 2 16,-2 0-11-16,3-5 1 0,-1-3-4 15,1-2-8-15,2-2-3 0,4-4-9 0,1-4-23 16,-1 0-22-16,6-3-30 0,-4-4-35 15,8 0-48-15,2 0-41 0,2-4-46 16,1 3-739-16,5-4 335 0,0 3 221 16</inkml:trace>
  <inkml:trace contextRef="#ctx0" brushRef="#br0" timeOffset="9181.2046">28357 10407 18 0,'-6'-6'252'16,"0"0"0"-16,0 4-16 0,6 2-18 0,-10-1-15 15,10 1-15-15,-10 13-13 0,3 0-14 16,1 2-12-16,1 5-7 0,1 2-14 16,0 4-13-16,-3 5-12 0,-1 4-13 0,0-1-18 15,0 4-20-15,-4-3-26 0,4 0-31 16,-2-1-26-16,-1-1-35 0,2-4-40 16,1-2-46-16,-3-5-51 0,3-1-483 0,0-7 233 15,-1-2 154-15</inkml:trace>
  <inkml:trace contextRef="#ctx0" brushRef="#br0" timeOffset="9736.0035">28828 10169 62 0,'2'5'170'0,"-2"1"-4"16,-2 1-13-16,2-7-13 0,-2 10-12 15,0-6-13-15,2-4-8 0,-6 2-13 16,6-2-6-16,0 0-3 0,-19-11-6 15,13 1-12-15,-3-1-5 0,-2-3-2 0,3-5-10 16,0 0-4-16,-1-1-5 0,2 0-5 16,1-3-4-16,4 4-2 0,0-2-3 15,2 2-4-15,2 2 2 0,0 2-6 0,4 1-2 16,1 1 2-16,4 6-4 0,3 0 1 16,4 4 2-16,0 3 3 0,6 5 2 15,1 3-3-15,5 5-2 0,1 1 3 0,5 7-1 16,2 0 4-16,-6-4 7 0,7 4 1 15,-3 0 2-15,-3-4-3 0,-1 0 2 16,-2-4 0-16,-3-1 0 0,-3-2 1 0,-2-3 4 16,-2-2 4-16,-3-4 2 0,2-2-2 15,-4-4 0-15,-1-2-2 0,0-3-4 16,-4-2-5-16,-2-1-1 0,-2-4-3 16,-2 0-6-16,-4-4 0 0,-2 2-7 0,2-2-4 15,-2 0-9-15,-2 2-12 0,2 2-12 16,0-1-17-16,2 1-18 0,-2 7-22 0,0-5-23 15,4 6-16-15,0 2-19 0,0 1-20 16,2 0-11-16,0 3-490 0,-4 3 224 16,13 0 148-16</inkml:trace>
  <inkml:trace contextRef="#ctx0" brushRef="#br0" timeOffset="10212.4949">29985 9932 121 0,'-8'-6'204'0,"8"6"-4"15,-10 0-4-15,10 0-9 0,-16 6-6 16,5-1-12-16,-2 2-14 0,0 0-4 0,3 3-14 16,0 1-9-16,-2 1-11 0,4 3-8 15,2 0-8-15,0 0-11 0,4 1-7 16,-1 1-5-16,6 0-10 0,1 0-9 0,0-4-4 15,2 3-5-15,4-3-7 0,2 0-3 16,2-5-5-16,1 2-3 0,0-7-6 16,2-1 0-16,1-2-6 0,0-3-2 15,-2-3-4-15,-1-2-1 0,0-3-2 16,-2-1-1-16,-3-3-2 0,-1 0 0 0,-2-1-1 16,-5-1 3-16,-4 0-5 0,0 4-1 0,-8-2 3 15,-2 3-2-15,-3 3 4 0,-6 1 4 16,-2 3 7-16,-1 3 5 0,-5 4 11 15,-1 3 3-15,-4 6 0 0,0 5 4 16,-1 7 4-16,1 5 0 0,0 1 4 0,4 4-3 16,7 1 5-16,-1 3-7 0,8-4 0 15,7-3-4-15,1 3-2 0,6-5-9 0,6-1 0 16,0 0-1-16,7-2-5 0,3 1-4 16,6-3-12-16,3-2-6 0,2-3-24 15,2-4-24-15,-1-3-31 0,2-7-42 16,-3 0-43-16,5-2-48 0,-8-4-42 0,6-2-733 15,-4-3 334-15,-1-5 221 0</inkml:trace>
  <inkml:trace contextRef="#ctx0" brushRef="#br0" timeOffset="10518.2031">30577 9471 133 0,'4'-8'244'0,"2"2"7"15,0 6 5-15,-6 0-3 0,22 11-5 0,-5 2-10 16,2 7-25-16,4 8-12 0,3 4-26 16,3 4-13-16,11 16-17 0,-4 0-12 15,-4 4-11-15,0 5-14 0,-5 3-9 0,-5 4-9 16,-6-2-15-16,-7-6-3 0,-7-10-5 15,-4 2-13-15,-7-1-9 0,-1-4-12 16,-2 2-3-16,-8-3-20 0,-1-5-26 16,-4-3-33-16,0-6-44 0,-3-1-50 0,4-6-55 15,-1-6-57-15,4-4-665 0,2-5 313 16,1-2 207-16</inkml:trace>
  <inkml:trace contextRef="#ctx0" brushRef="#br0" timeOffset="10648.2697">30979 10654 125 0,'6'4'178'16,"-6"-4"-37"-16,4 2-27 0,-4-2-33 15,0 0-39-15,0 0-46 0,0 0-227 0,-27-13 79 16,14 7 52-16</inkml:trace>
  <inkml:trace contextRef="#ctx0" brushRef="#br0" timeOffset="15901.7539">8051 18392 83 0,'0'0'80'0,"0"0"-13"16,-6 0-6-16,6 0-7 0,0 0-9 16,0 0-3-16,-4 8-16 0,4-8-13 0,0 0-7 15,0 0-15-15,0 6-19 0,0-6-122 16,0 0 51-16,0 0 34 0</inkml:trace>
  <inkml:trace contextRef="#ctx0" brushRef="#br0" timeOffset="22758.5976">20480 11762 42 0,'-4'-3'140'0,"4"3"2"0,-6 13-2 15,2 4-7-15,-1 1-5 0,1 8-3 0,0 5-7 16,0 5-7-16,0 4-11 0,-3 1-10 15,2 8-4-15,-1 0-9 0,2 0-9 0,0 1-5 16,0-6-4-16,-2 7-7 0,2-9-6 16,-1-1-6-16,0-3-1 0,3-8-4 15,0-1-4-15,0-4-2 0,0-6-1 16,0-6-3-16,0-5 0 0,0-5-4 0,2-3 0 16,-8-15-5-16,3-2-1 0,-1-8-3 15,2-9-1-15,-3-7-3 0,5-14-6 16,0-3 3-16,4-2-4 0,5-17 2 0,5 0-4 15,5 5 3-15,7 3-3 0,5 8 2 16,5 6-1-16,-2 14 0 0,0 10 0 16,5 6-1-16,3 6-1 0,-1 8 2 15,-1 6 1-15,-4 7-2 0,4 4 5 0,-5 4-3 16,-1 5 1-16,-4 5 1 0,-5 5-1 16,-6 2 1-16,-6 4 1 0,-11-4-1 15,-4 1 4-15,-7 2-2 0,-6 1 0 0,-10 2 3 16,-7-2-3-16,-4-2 1 0,-15 4-2 15,4-8 0-15,7-7 1 0,6-3-2 16,4-3-4-16,5-2-13 0,5-4-28 0,6-4-46 16,4-2-40-16,6-2-32 0,4-7-427 15,6 0 199-15,7-6 132 0</inkml:trace>
  <inkml:trace contextRef="#ctx0" brushRef="#br0" timeOffset="22990.7892">21380 11526 4 0,'-24'18'163'0,"-10"7"-12"0,-1 7-2 15,-9 16-1-15,-1 3-7 0,3 5-13 0,6 3-3 16,6-2-9-16,9-7-6 0,8-6-7 16,4 2-7-16,7-5-12 0,4 0-4 15,5-1-9-15,6 7-8 0,2-4 13 16,5-7-8-16,4 2-8 0,4-3-8 0,-1-6-7 15,-1-7-24-15,3-3-31 0,1-4-40 16,2-3-59-16,-6-5-61 0,4-7-414 0,0-1 199 16,-1-7 131-16</inkml:trace>
  <inkml:trace contextRef="#ctx0" brushRef="#br0" timeOffset="23422.3628">21795 11881 14 0,'6'-8'129'0,"2"3"-13"0,8-1-14 16,-2 1-11-16,8-1-4 0,1 0-11 15,2 2-7-15,0 0-10 0,1 0-3 16,-3 3-8-16,-2-1-5 0,0 0-1 0,-1 0-6 16,-6 0-9-16,-1 2 2 0,-2-2-6 15,-1 2 0-15,-3-2-2 0,-7 2-1 16,0 0 11-16,0 0 7 0,0 0-7 15,0 0 10-15,-21 13 6 0,10-3 3 0,-2 1 4 16,-1 7 1-16,0 1 4 0,2 2-5 16,4 6 1-16,-1-1 1 0,1 6-2 15,1 3-3-15,5 1-3 0,0 2-6 0,0-5 0 16,4 6-2-16,-2 1-4 0,2 2-2 16,-2-4 14-16,0 1-1 0,-2-1 7 15,-2-2 3-15,-1-6 2 0,-3 1 3 0,-2-3-2 16,-8-1-4-16,-2-7-5 0,-4-1-3 15,-5-2-9-15,-3-6-1 0,-2-8-5 16,0-3 0-16,1 0-2 0,-6-6-8 16,1-2 0-16,4-4-2 0,2 0-1 0,3-1-4 15,5 1-12-15,3-1-26 0,4 0-21 16,5-1-39-16,3 3-38 0,5 0-40 0,6-1-51 16,2-1-542-16,7 0 256 0,1 0 169 15</inkml:trace>
  <inkml:trace contextRef="#ctx0" brushRef="#br0" timeOffset="23604.0851">22350 12287 98 0,'0'0'103'0,"6"2"-21"0,-6-2-21 15,6 2-40-15,-6-2-47 0,0 0-90 16,13-8 40-16,-13 3 26 0</inkml:trace>
  <inkml:trace contextRef="#ctx0" brushRef="#br0" timeOffset="23861.8257">22546 11672 52 0,'-4'-6'173'0,"4"6"2"16,0 0-2-16,-12 23-11 0,5-6-1 0,3 8-9 16,-3 3 1-16,1 9-8 0,0 3-2 15,1 9-6-15,1 3-10 0,-2 0-11 16,4 2-10-16,-2 1-9 0,0 0-15 16,1 3-2-16,3 1-7 0,-4-1-6 0,1-2-7 15,1-3-7-15,-2-1-4 0,2-8-4 16,2 0-6-16,-2-5-13 0,0 0-9 15,2-9-21-15,-2-3-28 0,2-5-34 0,-2 0-46 16,4-6-46-16,-2-4-621 0,4-2 264 16,0-7 176-16</inkml:trace>
  <inkml:trace contextRef="#ctx0" brushRef="#br0" timeOffset="24303.7197">23268 12268 158 0,'0'-19'182'15,"-3"2"-13"-15,-1 3-8 16,-2 1-12-16,-2 4-15 0,0 0-8 0,-5-1-13 16,-2 4-15-16,-4 1-9 0,-3 4-6 0,2 2-7 15,-8 4-10-15,3 2-6 0,-7 6-7 16,0 1-4-16,5 2-5 0,-1 2-2 15,2 1-7-15,8-1-3 0,3-1-3 16,2 0-1-16,2 1-3 0,5-2-5 0,4-2-3 16,2-3 3-16,2-2-1 0,4 0-3 15,5-6-1-15,0-2-5 0,4-1 2 0,1-1-3 16,4-5 2-16,3-1-1 16,0-1-3-16,0-2-2 0,1-2 2 0,-4 4-5 15,2-3 2-15,-3 2 0 0,-2 4-1 16,-2-3 1-16,-3 4-5 0,-1 0 4 0,0 3 0 15,1 2 0-15,-3 1-1 0,1 4 4 16,3 2 1-16,0-1-3 0,-3 5-2 16,0 1 3-16,4-1-4 0,-4 1 3 0,3 3-1 15,0-1 1-15,-3-1 0 0,3 0-2 16,-3-1-4-16,4-1-21 0,-4-3-37 16,2 0-33-16,-1-1-54 0,0-4-507 15,1-2 222-15,-1-2 147 0</inkml:trace>
  <inkml:trace contextRef="#ctx0" brushRef="#br0" timeOffset="24748.6456">23275 11322 7 0,'42'29'161'16,"0"2"-11"-16,13 15-9 0,0 4-8 0,-2 3-12 15,-1 8-7-15,-2 1 0 0,-5 3-4 16,-4 5-4-16,-9-5 3 0,-6 3-5 16,-10 0 1-16,-7-9-6 0,-7-8-6 0,-7 1-7 15,-3-1 1-15,-10 18-6 0,-8-7-8 16,-4 0-8-16,-3-9-6 0,3-9-7 15,2-10-3-15,-1-2-5 0,1-2-12 0,3-8-27 16,-1-3-32-16,8-4-54 0,0-3-76 16,2-3-535-16,2-5 235 0,4-4 155 15</inkml:trace>
  <inkml:trace contextRef="#ctx0" brushRef="#br0" timeOffset="25067.5031">24337 12272 2 0,'-6'-2'163'0,"1"-2"-17"15,5 4-13-15,0 0-18 0,0 0-7 16,0 0-7-16,0 0-15 0,0 0-2 0,0 0-4 16,0 0-4-16,0 0 1 15,0 0-6-15,28 2-2 0,-22-4 2 16,-6 2-6-16,6-6-8 0,-4 3-5 0,-2-3-6 16,0 6-4-16,-6-8-9 0,0 4-26 0,0 2-44 15,-3-2-60-15,9 4-430 0,-21 0 179 16,10-3 118-16</inkml:trace>
  <inkml:trace contextRef="#ctx0" brushRef="#br0" timeOffset="25924.0701">25175 11951 91 0,'0'0'148'0,"0"0"2"15,0 0-6-15,0 24 1 0,3-9-13 16,-3 4-5-16,0 2-10 0,2 6-6 16,-2 1-11-16,0 2-12 0,2 1-7 0,-2 4-5 15,2 5-10-15,-2-3-7 0,0 3-3 16,0 1-6-16,2-3-5 0,-2-7-5 16,-2-2-2-16,2 0-4 0,-2-2-3 15,2-6-5-15,-2-2-1 0,2-5-3 0,-5-2-6 16,1-6 3-16,-3-5-3 0,7-1-3 15,-19-16-1-15,7-3 1 0,-5-12-5 16,2-11-2-16,3-8-1 0,-4-24-1 0,6-5-4 16,2-1-1-16,3-1 0 0,3 13-1 15,4 8-2-15,5 2 1 0,3 4 3 16,3 5-4-16,4 3 4 0,4 6-2 0,2 4-2 16,0 11 4-16,7 6 1 0,0 6 0 15,4 4-1-15,-5 9 1 0,1 3 2 16,0 5 1-16,-1 5-1 0,-1 3 2 15,-7 5 0-15,-4 1 5 0,-7 0-1 0,-5 3 1 16,-5 3 0-16,-11 2-1 0,-4 1 1 16,-10 3-1-16,-5-4 1 0,-19 10-2 15,5-9-1-15,2-8-1 0,-1-1-14 16,1-2-11-16,11-7-18 0,3-4-23 0,6-3-44 16,6-2-41-16,5-4-481 0,11 0 212 15,-2-14 141-15</inkml:trace>
  <inkml:trace contextRef="#ctx0" brushRef="#br0" timeOffset="26169.9659">25873 11291 85 0,'-14'7'183'0,"-5"9"-9"0,-3 4-3 0,0 8-7 15,-4 6 4-15,3 6-13 0,1 3-10 16,0 18-10-16,0 6-9 0,9-10-9 15,7-6-10-15,4 3-10 0,4-3-10 16,4 2-6-16,3-4-7 0,5 1-10 0,2 0 1 16,9 11-15-16,-2-13-2 0,-2-8-5 15,3-2-8-15,1-4-24 0,0-1-25 16,-4-9-38-16,3-2-36 0,-1 0-38 16,-2-10-58-16,-2-3-470 0,3-3 223 0,-6-6 146 15</inkml:trace>
  <inkml:trace contextRef="#ctx0" brushRef="#br0" timeOffset="26736.1294">26272 11866 30 0,'0'-6'129'0,"0"6"-12"16,0 0-8-16,0 0-12 0,0 0-5 15,0 0-4-15,-5 25-12 0,5-14-10 0,2 5-4 16,-2 0-4-16,0 3-5 0,0-1-7 15,0 1-1-15,0-2-3 0,3 0-9 16,-3 1-7-16,0-5 1 0,0-2 0 16,0-1 3-16,0 1-9 0,2-5 3 0,-2 0 2 15,0-6-3-15,0 0-4 0,0 0-4 16,0 0 5-16,15-20-8 0,-11 11 1 16,4-4-2-16,2 1-3 0,2-3-2 0,-2 3 3 15,2-1-5-15,1 3 5 0,0-1-5 16,2 2 0-16,-1 2-2 0,2-2 3 15,-2 6-1-15,-1 0 2 0,2 6-2 0,0 0-1 16,-3 3-1-16,3 4-1 0,-2-1 1 16,-1 7 6-16,2-1-2 0,-4 2-5 15,0 2 1-15,-1 0 0 0,-3-2 0 16,0-1 4-16,-1-1-2 0,1 0-1 0,-1-3 5 16,-1-1 1-16,-2-2 9 0,0-2 5 15,-2 2 2-15,2-6-1 0,-2-3 0 16,0 0-2-16,0 0 3 0,0 0-6 15,2-14 1-15,2 2-3 0,0-3-3 0,2-3-7 16,8-1 4-16,-4 0-1 0,3-2-3 16,2 2 3-16,0 2-4 0,1 1-1 15,2-1 2-15,-2 4-2 0,1 4-1 16,0 4-1-16,2 3-2 0,1 2 4 0,-2 3-3 16,2 3 2-16,3 6 0 0,-4-1 0 0,0 3-1 15,-1 0 2-15,0 3-2 16,-1 2-1-16,-2-1-2 0,-3 0 0 0,1 0-13 15,-1-2-18-15,-2-3-22 0,-2 2-36 16,2-5-37-16,-4 1-414 0,1-4 183 16,-1-1 122-16</inkml:trace>
  <inkml:trace contextRef="#ctx0" brushRef="#br0" timeOffset="26992.4763">27207 11109 136 0,'0'0'161'0,"0"0"-6"0,5 34-2 15,-3-6-16-15,6 8-7 0,2 14-11 16,6 18-10-16,-2 4 0 0,1 3-12 0,0 0-10 16,-2 4-1-16,-5-4-11 0,-2-9-8 15,-2-9-7-15,-2 0-4 0,0 1-6 16,-2-3-7-16,-4 0-3 0,0-4-6 15,0-10-9-15,0 1-24 0,0-7-24 0,2-4-36 16,0-1-33-16,-1-9-30 0,3 0-434 16,0-8 189-16,3 0 125 0</inkml:trace>
  <inkml:trace contextRef="#ctx0" brushRef="#br0" timeOffset="27426.9308">28092 11772 46 0,'-8'-13'150'0,"-1"4"-10"16,-4 3-9-16,1 1-10 0,-4 3-7 16,-2 4-9-16,-6 3-5 0,1 4-11 15,-5 5-9-15,1 3-4 0,2 2-11 0,0 4-2 16,3 0-10-16,3 0-4 0,2-1-5 15,4-1-6-15,3 1-2 0,2-3-2 16,3-4-3-16,3 0-3 0,2-4 0 16,2 1-7-16,5-5 0 0,-1-1-4 0,4-2 2 15,1-4-2-15,1-2-5 0,4-2 2 0,-2-4-3 16,4-1-2-16,-2-3-2 0,1 2 1 16,-2-5 0-16,0 7-2 0,-3-4-2 15,2 3-2-15,-4 0 5 0,0 2-2 16,-1 1-1-16,-1 3-3 0,1 0 5 0,-1 6-5 15,1 0 4-15,-1 1 2 0,0 5 2 16,2 2 1-16,0 1-2 0,-4 2-2 16,2-1 1-16,5 5-1 0,-2-2 5 15,-1 0-7-15,3-1 1 0,-3-1-16 0,2-1-16 16,-2-2-17-16,2 1-31 0,2-3-41 16,0-3-39-16,-1 0-346 0,-3-5 171 15,3-1 112-15</inkml:trace>
  <inkml:trace contextRef="#ctx0" brushRef="#br0" timeOffset="27762.3119">28115 11041 125 0,'17'6'151'0,"6"3"1"16,5 7-11-16,10 5-11 0,19 14-5 15,-2 9-5-15,5 6-8 0,-1 6-9 16,6 12-5-16,-16-5 0 0,-2 1-6 0,-10 6 0 16,-7-1-3-16,-6 4-6 0,-9-2-2 15,-9-9-5-15,-6-7-4 0,-6-2-7 16,-9 18-9-16,-5-6-3 0,-4-6-1 15,-6-2-7-15,-2-2-6 0,3-12-4 0,1-7-3 16,0-4-14-16,-1 1-15 0,5-10-30 16,1-1-42-16,4-1-50 0,0-7-73 15,-1-3-465-15,4-3 223 0,1-5 148 0</inkml:trace>
  <inkml:trace contextRef="#ctx0" brushRef="#br0" timeOffset="28763.2565">29298 12191 11 0,'-10'14'183'0,"-2"2"-14"0,-2 0-17 16,-2 5-15-16,-2 2-12 0,-1 0-8 15,-1 4-19-15,-2 1-5 0,1 0-7 16,-2-3-16-16,2 0-20 0,-1 0-35 0,6 0-36 16,0-6-45-16,4-2-54 0,-1-4-254 15,5-3 127-15,1-4 84 0</inkml:trace>
  <inkml:trace contextRef="#ctx0" brushRef="#br0" timeOffset="29228.2554">29579 11576 115 0,'0'0'240'16,"0"0"-7"-16,-14 20-19 0,6-7-9 15,-1 8-14-15,1 0-15 0,3 6-16 16,-1 3-12-16,2 5-16 0,0 3-12 0,1 1-11 15,1-1-10-15,0 2-10 0,2 1-11 16,-2-9-6-16,2 0-6 0,0-3-6 16,2-3-7-16,-4-3-7 0,2-4-2 15,0-1-5-15,0-8-5 0,-2-1-2 16,2-9-3-16,0 0-4 0,-6-16-4 0,2-1-2 16,0-11-5-16,-3-7-1 0,0-7-1 15,5-11-5-15,-2-6 0 0,6-2-5 0,2-19 3 16,3 15-8-16,10-4 5 0,-5 16-1 15,7 12 1-15,5 2 1 0,4 3-4 16,5 7 2-16,3 7-2 0,4 2 0 0,-1 12 0 16,1 1 2-16,-4 6-2 0,2 7 2 15,-3 3 1-15,0 4-1 0,-8 4 2 16,-6 2 1-16,-11 4-1 0,-2 0-1 0,-8 0 5 16,-12 0-4-16,-6 2 4 0,-8-3-5 15,-9 5 0-15,-6-4-13 0,-3-2-9 16,2-2-16-16,5-6-25 0,5-2-33 15,8-3-28-15,4-2-47 0,8-6-47 0,3 0-539 16,9 0 257-16,2-9 169 0</inkml:trace>
  <inkml:trace contextRef="#ctx0" brushRef="#br0" timeOffset="29466.3748">30478 10965 55 0,'-18'11'163'0,"6"3"-7"0,-5 3-4 16,-3 9-5-16,-2 9-7 0,0 9-6 16,-1 20-2-16,4 7-11 0,2 0-9 0,7 3-2 15,4-9-7-15,2-8-8 0,8 1-9 16,2 2-7-16,2 14-6 0,7-4-10 16,-3-14-4-16,1-9-7 0,2-4-5 15,1-1-5-15,0-10-7 0,-2-2-24 0,2-5-27 16,0-6-32-16,3-4-56 0,3-3-50 15,-6-7-474-15,6-1 214 0,-1-6 140 16</inkml:trace>
  <inkml:trace contextRef="#ctx0" brushRef="#br0" timeOffset="29873.5052">31134 11740 95 0,'0'-21'180'0,"-2"2"-13"16,-5 2-18-16,0 2-10 0,-1 1-8 0,-4 3-13 16,-1-2-14-16,-4 5-12 0,0 3-5 15,-4 0-9-15,2 5-9 0,-5 5-6 0,1 2-6 16,0 2-7-16,2 5-3 0,-3 3-6 16,6 0-3-16,-2 6-4 0,3-5-3 15,7 4-6-15,0-2 1 0,3-3-1 16,2-1-4-16,5-1-5 0,0-1 1 0,5-4-2 15,-1-1-1-15,5-1-5 0,-1-4 5 16,3-4-5-16,1 0 2 0,3-3-5 16,2 0 0-16,0-3-1 0,0-2 0 15,0 1-3-15,-2-1 5 0,0 2-2 0,-3-1-4 16,-2 3 3-16,0-2 0 0,-2 3 0 16,0 1-2-16,0 2 0 0,-8 0 1 15,16 3-3-15,-8 1 0 0,-2 4 4 0,3 3-3 16,1 1 1-16,1 1-3 0,0 2 5 15,1 3-1-15,1-3-6 0,-2 1-18 16,1 0-15-16,1-1-30 0,-3-4-39 0,4 0-34 16,-4-2-430-16,0-5 194 0,-2-3 127 15</inkml:trace>
  <inkml:trace contextRef="#ctx0" brushRef="#br0" timeOffset="30173.3502">31621 11020 170 0,'-7'12'169'0,"-2"3"-10"0,3 10-8 16,-2 9-5-16,4 4-11 0,-3 14-4 15,3 3-2-15,0 1-12 0,1 6-6 16,1-1-4-16,2 2-9 0,0 0-5 0,0-2-8 15,2 0-5-15,-2-2-9 0,0-6-6 16,0 0-6-16,0-9-7 0,0-3-3 16,0-3-9-16,0-5 0 0,-2-4-5 15,2-3-1-15,0-2-6 0,0-5-6 0,-2-2-20 16,2 0-27-16,0-8-60 0,0 3-47 16,0-8-58-16,-2-1-472 0,2-3 225 15,0 0 149-15</inkml:trace>
  <inkml:trace contextRef="#ctx0" brushRef="#br0" timeOffset="30693.2155">32046 11837 109 0,'-3'8'119'0,"1"-2"-15"0,0 1-7 16,0-1-5-16,-2 0-2 0,2-3 5 16,-2 2 3-16,4-5-7 0,-6 5-6 0,6-5-9 15,0 0-5-15,-18-10-5 0,14 5-7 16,-2-3-3-16,2-3-6 0,0-1-2 15,-1-1-8-15,3-2-5 0,0-2 1 0,4 0-9 16,-2 0 6-16,2 3-12 0,0-2-3 16,3 6-1-16,-3-2 2 0,2 2-6 15,2 3 4-15,0 1-4 0,1 6-1 0,4 0 1 16,-11 0-4-16,20 8 3 0,-9-1-7 16,2 1 1-16,2 1 1 0,-3 1 1 15,2 2-3-15,-2-5 2 0,2 2-3 0,2 0 2 16,-2-2-2-16,-1-4 5 0,4 1 9 15,-4-4 14-15,3-4-1 0,2-1-1 16,-4-4-2-16,5-5-2 0,-1-5-3 16,0-2-1-16,-2-5-6 0,-2-3 0 15,-2-3-2-15,-1-2-4 0,-2-2-2 0,-5 8-2 16,2 0 5-16,-6 1-9 0,3 4-10 16,-6 2-16-16,-1 2-28 0,0 4-31 15,0 1-21-15,-3 4-38 0,-1-1-430 0,1 6 194 16,-1-1 129-16</inkml:trace>
  <inkml:trace contextRef="#ctx0" brushRef="#br0" timeOffset="31133.4207">32505 11378 101 0,'7'33'159'0,"-3"-1"-6"0,2-2-11 0,-4-2-12 16,0 4-8-16,0-1-10 0,-2-2-11 15,0 6-9-15,0-3-9 0,0-1-6 0,-2 0-8 16,0-2-7-16,0-2-6 0,2-4-3 16,-2-4-3-16,-2 0 3 0,2-4 6 15,0-1 8-15,0-4-8 0,0-7-4 16,-1-1-9-16,3-2-2 0,0 0-4 0,-4-21-5 15,4 10-4-15,2-7-2 0,3 1-4 16,-1-2-5-16,2-3 0 0,4-2-2 16,1 4 0-16,0 1-5 0,1 1-2 15,3 2 1-15,2 2-3 0,-2 4 1 16,1 3-2-16,2 3 0 0,-2 2-3 0,2 6 1 16,-1 0-2-16,-3 4 3 0,-1 1 0 15,-2 3 1-15,-5 3 1 0,-2-2 2 0,-4 0-2 16,-4 5-2-16,-4 1 2 0,-8-3-2 15,-2 1 0-15,-1-3-4 0,-5-1-3 16,-4-3-15-16,6 1-19 0,-4-3-34 0,9-2-31 16,1-3-37-16,2 0-34 0,4-6-452 15,10 3 211-15,-10-7 140 0</inkml:trace>
  <inkml:trace contextRef="#ctx0" brushRef="#br0" timeOffset="31311.6578">32914 11733 52 0,'-4'17'123'15,"-1"2"-11"-15,1 2-11 0,-3 1-10 16,1-1-6-16,-2 3-8 0,1-3-10 0,-1-1-11 16,0 0-18-16,1-4-31 0,0-3-43 15,-1-1-227-15,6-2 89 0,-4-7 59 16</inkml:trace>
  <inkml:trace contextRef="#ctx0" brushRef="#br0" timeOffset="31738.2245">32990 11704 98 0,'-4'-8'122'0,"2"3"-11"0,-1-5-8 16,-1 1-7-16,2-3-13 0,2 1-5 15,-2-5-6-15,2 3-5 0,0 0-10 16,0-2-6-16,2 4-3 0,0-1-5 16,0 1-5-16,-2 0 6 0,2 4-16 0,1 0 0 15,1 0-3-15,0 3-7 0,2 1 1 16,-6 3 1-16,0 0-3 0,21 7-9 15,-15 0 6-15,6 0-2 0,-2 3-3 16,0-1 4-16,1 3-2 0,0-2 0 0,-1-1-2 16,1 0-4-16,1-1 1 0,0 0 8 15,-2-3 3-15,0-3 6 0,1 0 2 16,2-2-5-16,-3-4 6 0,5-4-4 0,-2-1 3 16,-2-2-9-16,-1-3 1 0,0-2-3 15,2 0 5-15,-4-2-6 0,-2 2-2 16,0-2-3-16,0 3 1 0,1 0-5 15,-3-1-14-15,-2 5-22 0,3 2-31 0,-3 1-25 16,0 0-19-16,-4 3-351 0,2 5 155 16,-2-10 103-16</inkml:trace>
  <inkml:trace contextRef="#ctx0" brushRef="#br0" timeOffset="32465.989">33293 11647 70 0,'0'0'95'15,"0"7"-9"-15,0-7-9 0,6 3-1 0,-6-3-7 16,0 0-5-16,19-6-8 0,-11 2-6 15,-2-4-6-15,4 1 1 0,-4-1-5 16,-2 1-7-16,2-3-3 0,-4 2-1 16,-2 1-6-16,0 1-2 0,-4 1-1 0,-2 0-1 15,-4 5 2-15,10 0 2 0,-22 7-4 16,9 0 0-16,3 0-3 0,-1 5 0 0,0 1 1 16,5 2 0-16,2 1-3 0,0 1 1 15,6 0-5-15,0 2 0 0,2-3 0 16,2 2-14-16,3-2-17 0,2-3-44 15,1-4-297-15,3-1 123 0,-1-5 81 0</inkml:trace>
  <inkml:trace contextRef="#ctx0" brushRef="#br0" timeOffset="32689.0762">33610 11171 121 0,'9'18'140'0,"1"5"-3"16,0 13 16-16,4 10-4 0,-4 4-2 16,-4 3-11-16,-2 3-12 0,-2 3-12 15,-8-2-5-15,-2-2-7 0,-6 14-7 0,-6-16-11 16,-3-9-7-16,-1-4-4 0,-6-4-11 16,1-4-23-16,-1-5-37 0,5-2-68 15,-2-9-82-15,5-4-403 0,-5-1 188 16,1-6 124-16</inkml:trace>
  <inkml:trace contextRef="#ctx0" brushRef="#br0" timeOffset="33793.807">26630 13346 84 0,'0'0'126'16,"0"0"0"-16,0 0 13 0,0 0-10 0,0 0 4 16,0 0-1-16,6 25-6 0,-4-10-11 15,0 2 1-15,0 2-10 0,0 2-12 16,0 6-9-16,0-2-3 0,2 2-8 16,-4 1-8-16,5-1-9 0,-3-1-4 0,0-1-3 15,0-2-8-15,-2-4-4 0,2 0-2 16,0-2-4-16,-2-1-1 0,3-3-4 0,-3-4-3 15,-3-3-2-15,-1-3-4 16,4-3-1-16,0 0-2 0,-15-16-1 0,11-2-4 16,0-4-4-16,0-7-1 0,4-3-1 15,2-10 2-15,0-2-4 0,4-6-1 0,5 1 2 16,4 1-2-16,2 4 0 0,5 4-5 16,6 6 4-16,4 6 0 0,0 3-2 15,-1 8 5-15,3 5-1 0,-4 6 0 16,-1 5 1-16,-1 5 2 0,0 1 2 0,-5 6 4 15,-3 3-1-15,-8 3 2 0,-4 0 0 16,-6 2 2-16,-4-2-3 0,-8 4-1 16,-6 1-1-16,-6 0 1 0,-6-1-4 0,-5 2-3 15,-8-4-16-15,7-6-19 0,-2-1-26 16,8-3-31-16,3-3-36 0,6-2-38 16,2-6-481-16,7-2 219 0,-1-4 145 15</inkml:trace>
  <inkml:trace contextRef="#ctx0" brushRef="#br0" timeOffset="34024.4127">27294 12978 33 0,'-28'22'174'0,"6"2"-2"0,0 1-11 15,3 2-10-15,4 1-8 0,2 5-11 16,3-1-12-16,4 2-6 0,4-3-11 15,4-1-11-15,4 4-7 0,2 1-8 0,7-3-9 16,7 5-5-16,2-5-7 0,2-2-10 16,6-3-19-16,-1-2-23 0,-1-8-39 15,2 0-42-15,-1-2-42 0,1-5-422 16,-4-2 184-16,-5-2 121 0</inkml:trace>
  <inkml:trace contextRef="#ctx0" brushRef="#br0" timeOffset="34447.8386">27766 13672 131 0,'0'0'158'0,"-9"5"-10"0,5-3 3 15,4-2-10-15,-14 3-9 0,2-3-3 0,12 0-11 16,-22-6-3-16,9 0-8 0,-2-2-9 16,0-1-7-16,3-3-7 0,-4-2-11 15,6-4-10-15,-2 0-5 0,3 2-6 16,3-1-7-16,1 2-5 0,3-1-1 0,2 1-7 15,4 1-3-15,1 1-2 0,3 2-3 16,3 1-2-16,1 1-3 0,4 5 0 0,-2 0 2 16,1 2-4-16,4 4-2 0,0 2-3 15,0 2 3-15,6 1-3 0,-1 5-4 16,-1 1 0-16,3 4 3 0,1 0-4 16,-2-1-1-16,3 0 3 0,-3 0-1 15,-3-3 1-15,1-1 0 0,-2 0-3 0,0-5 1 16,-4 0 2-16,0-2 3 0,2-5 9 15,-2-3 3-15,0-2 0 0,-3 0-2 16,2-6-1-16,-4 2-1 0,3-7-1 0,-2 2-3 16,-1-6-2-16,-1-1-2 0,-1-2-4 15,-1-1 1-15,-2-1-1 0,-1-2-1 16,-2 3-10-16,0-1-9 0,-2 3-17 0,0 2-19 16,-2-1-26-16,2 4-31 0,0 0-27 15,-2 1-23-15,2 1-27 0,-2 2-441 16,2 1 212-16,4 4 140 0</inkml:trace>
  <inkml:trace contextRef="#ctx0" brushRef="#br0" timeOffset="34854.7594">28660 13171 111 0,'8'26'162'0,"0"-1"0"0,-2-2-4 16,-2 0-5-16,1 0-11 0,-3 4-16 15,0-2-13-15,2 1-6 0,-4 2-11 16,3-1-12-16,-3 0-7 0,2-6-9 16,-2 0-7-16,0-2-6 0,0 0-2 0,0-4-7 15,0-2-4-15,-2-3-6 0,-1-2-2 16,-1-5-5-16,-2-3 1 0,6 0-10 16,-13-14 2-16,7 3-3 0,-2-7-4 15,-2-7-2-15,2-8-3 0,2-5-1 0,2-1-1 16,4-2-3-16,0 1 3 0,6 1-6 15,4 2 0-15,6 3 2 0,2 3-4 16,8 1 2-16,3 5-1 0,1 4-2 16,0 6 3-16,1 4-1 0,-3 5 1 0,0 4-2 15,-5 2 2-15,-2 3 2 0,2 6 0 16,-3 0 5-16,-6 3 1 0,-6-1 4 16,-1 0-2-16,-7 3 0 0,-7-3-2 0,-5 4 1 15,-4-2-1-15,-12 3-3 0,-4-2 0 16,0-6-2-16,-4 3-8 0,2-4-22 0,4-4-39 15,3 0-43-15,4-3-63 0,0-3-455 16,-1-2 212-16,8-5 141 0</inkml:trace>
  <inkml:trace contextRef="#ctx0" brushRef="#br0" timeOffset="35596.5775">29209 13497 160 0,'0'0'154'16,"0"11"-3"-16,-2-5-15 0,2 3-8 15,-2 1-11-15,0 0-7 0,2 0-13 0,-2 1-7 16,0 0-8-16,2 0-4 0,-2-1-13 16,2 2-4-16,-2-4-5 0,0 0-8 0,2 1-3 15,0-5-5-15,-2 2-3 0,2 0-6 16,-2 0-9-16,2-6-37 0,-2 3-48 15,2-3-46-15,0 0-409 0,0 0 176 0,-5-15 117 16</inkml:trace>
  <inkml:trace contextRef="#ctx0" brushRef="#br0" timeOffset="35927.9128">28979 12836 14 0,'-4'-4'216'15,"4"4"-20"-15,0 0-6 0,0 0-2 16,2 19-8-16,4-4-12 0,9 8-12 0,2 6-13 16,10 9-11-16,11 17-14 0,3 2-10 15,-1 4-10-15,0-1-9 0,-4-2-7 16,-3-1-9-16,-5 3-3 0,-9-15 3 15,-8-1-7-15,-7-6-4 0,-4-6-2 0,-8 4-3 16,-9 5-7-16,-4-7-1 0,-7-2-2 16,-8-1-9-16,-2-5-4 0,-19 4-2 0,8-5-5 15,7-7-5-15,4-6-12 0,3-1-21 16,7-6-29-16,0-1-41 0,5-2-40 16,5-4-38-16,4-2-42 0,6-1-559 0,3-3 258 15,5 0 171-15</inkml:trace>
  <inkml:trace contextRef="#ctx0" brushRef="#br0" timeOffset="36129.1497">29825 13468 37 0,'5'-10'223'0,"1"1"-22"16,-2 0-16-16,0-4-21 0,1-3-13 15,-3 2-15-15,2 1-15 0,1-2-12 16,-3 1-24-16,0 2-35 0,0 0-42 0,0 2-52 16,0-1-58-16,0 1-349 0,2 5 154 15,-2-5 101-15</inkml:trace>
  <inkml:trace contextRef="#ctx0" brushRef="#br0" timeOffset="36561.9543">30308 13093 2 0,'0'13'212'16,"0"4"-10"-16,-2 1-3 0,2 6-8 0,0 5-14 16,2 1-11-16,-2 3-19 0,2 3-12 15,0 2-16-15,0 0-9 0,0-2-11 0,0-4-12 16,1-1-9-16,-1-4-8 15,0 0-8-15,0-6-11 0,-2-3-7 0,2-1-8 16,-2-5-8-16,-2-5-8 0,0-4-3 16,2-3-2-16,0 0-3 0,-17-20-1 0,9 5-3 15,-4-7-2-15,2-11-1 0,0-5-4 16,-1-10 4-16,3-4-4 0,-1 1-1 16,5 0 0-16,0 9 0 0,6 0-3 0,0 3 3 15,4 6-4-15,1 6 3 0,6-2 2 16,3 5-2-16,2 6-1 0,2 8 3 15,2 1-2-15,1 6 0 0,1 5 2 16,0 2 0-16,0 5-1 0,-3 0 1 0,-2 5 4 16,-4 1-1-16,-5 4-2 0,-8-2 0 15,-2 3 1-15,-6-2-2 0,-6 2-1 16,-6 0-8-16,-5-1-14 0,-2 1-23 16,-6-5-19-16,3 0-33 0,0-2-28 0,5-1-23 15,1-5-470-15,6-3 210 0,8-2 139 16</inkml:trace>
  <inkml:trace contextRef="#ctx0" brushRef="#br0" timeOffset="36791.1367">30723 12636 79 0,'-27'17'156'0,"13"-2"2"16,0 4-15-16,-1 9-1 0,2 4-3 15,-2 12-7-15,3 1-15 0,2 4-5 0,2 0-8 16,4 1-12-16,4-4-12 0,4 6-3 16,2-3-5-16,2-2-10 0,0-1-7 15,2-8-9-15,1-2-27 0,2-3-33 0,0-3-37 16,-1-2-45-16,4-9-50 0,-4-3-357 16,5-4 171-16,-4-5 113 0</inkml:trace>
  <inkml:trace contextRef="#ctx0" brushRef="#br0" timeOffset="37189.8763">31045 13405 93 0,'0'0'181'0,"0"0"-5"16,0 0-6-16,-11-9-5 0,7 4-12 16,-1 0-5-16,1-1-10 0,-2-3-13 15,2-4-9-15,0-1-9 0,2-1-13 0,0-2-5 16,2 0-12-16,0-2-3 0,2-2-12 15,2 2-7-15,2-2-6 0,0 3-6 16,0 1-3-16,3 2-4 0,2 2-8 0,-3 2 1 16,5 4-2-16,-1 2-4 0,2 3-3 15,0 4-2-15,3 2-1 0,0 3-2 16,4 3-2-16,-1 1 2 0,2 3-2 16,2 1-4-16,-1-2-2 0,1 0 0 15,-4-1 5-15,4 0-3 0,-3-3 0 0,-2-1-4 16,0-4 3-16,-2-3 2 0,2-1-3 15,-2-5 1-15,0-3 0 0,-2-5 1 16,-1-2-2-16,2-3 2 0,-6-2-4 0,-2-4 1 16,0-2-1-16,-3-1-2 0,0-1 1 15,-3-1-2-15,0 1-1 0,-2 1-8 0,0 4-9 16,0 2-14-16,0-1-19 0,2 6-34 16,-2-2-33-16,2 7-24 0,0 1-18 15,2 3-23-15,0 2-424 0,3-1 205 16,1 4 136-16</inkml:trace>
  <inkml:trace contextRef="#ctx0" brushRef="#br0" timeOffset="37819.3287">31912 12824 58 0,'0'0'107'15,"8"-3"-6"-15,-8 3-4 0,10-3-16 0,-6 1-6 16,-4 2-6-16,0 0-3 0,10-1-8 15,-10 1-8-15,9 0-3 0,-9 0 0 16,0 0-1-16,10 6 2 0,-3-3 3 16,-3 1-1-16,2 0-3 0,-1 0-7 0,-1-1 1 15,-2 1 5-15,-2-4-2 0,8 4 1 16,-6 0 1-16,-2-4-6 0,4 4-1 16,-4-4 3-16,7 2 7 0,-7-2 4 15,0 0-1-15,0 0-6 0,0 0-4 0,13-6-5 16,-13 6 5-16,4-6-12 0,-2 0-3 15,-2 1-3-15,2-5-3 0,-2 2 1 16,0 0-6-16,2-3-3 0,-2 3 2 0,0-3 0 16,0 4-3-16,0 1-1 0,0-1-2 15,0 1-1-15,2 1-1 0,-2 5-3 0,-2-7 3 16,2 7-1-16,0 0-3 0,0 0-1 16,-10 18 3-16,6-11 0 15,0 5-1-15,2 0-1 0,-4 2 4 0,6 1-4 16,-2 3 1-16,4-1 2 0,1 0 1 15,2 2-4-15,1-4 1 0,2 0 3 0,0-1-1 16,5-3-1-16,0 1 0 0,0-4-1 16,3-3 2-16,0-3 2 0,-2-2-7 15,3-2 2-15,-2-3-2 0,0-3 1 0,-1-2 1 16,-3-2-2-16,0-3 0 0,-5 0 2 16,-2-2-2-16,-6 2-2 0,-4-2 1 15,-2 1 1-15,-8 5-1 0,-3-1 1 16,-4 5 0-16,-2 1 1 0,-1 6 3 0,-3 5 8 15,1 2 5-15,0 6 4 0,1 4-2 16,6 2 3-16,2 4 0 0,7 0 5 16,4 1-2-16,4 3-3 0,6 2-2 0,3-1 0 15,2 1 0-15,5 0-2 0,3 1-4 16,4-5-2-16,0-1-2 0,5-2-8 16,-2-5-27-16,-2-3-24 0,3-6-41 15,1 0-35-15,2-4-36 0,-4-8-536 16,-1-1 237-16,3-9 156 0</inkml:trace>
  <inkml:trace contextRef="#ctx0" brushRef="#br0" timeOffset="38033.0968">32631 12424 62 0,'31'25'126'0,"-1"4"0"0,-3 3-6 16,9 19 5-16,-2 6 1 0,-2 3-13 15,-7 2-2-15,-10-8-4 0,-9-5 2 0,-4-5-4 16,-8 6-9-16,-7-4-5 0,-4-5-10 16,-4-1-6-16,-4-4-11 0,-3-2-6 15,-1-4-13-15,-1-4-32 0,5-2-61 16,-3-8-77-16,-4-3-413 0,2-5 183 16,1-2 121-16</inkml:trace>
  <inkml:trace contextRef="#ctx0" brushRef="#br0" timeOffset="51126.4615">8879 18519 16 0,'2'5'47'15,"-2"-5"-4"-15,0 6-5 0,0-6-3 16,2 7-4-16,-2-7-3 0,0 0-5 0,0 0-4 15,0 7-4-15,0-7-5 0,0 0-3 16,3 5-9-16,-3-5-7 0,0 0-5 16,0 0-7-16,0 0-70 0,0 0 31 0,0 0 20 15</inkml:trace>
  <inkml:trace contextRef="#ctx0" brushRef="#br0" timeOffset="54895.4035">10976 12432 31 0,'-10'-10'49'0,"2"0"1"0,-4 1 1 16,2-3-2-16,-2 4-7 0,-1-4 0 15,-6 0 0-15,2 0-7 0,-5 4 0 0,2-4-5 16,-6 3 0-16,1 1-3 0,-3 0-1 16,0 0 1-16,-1 3-2 0,-3-1-1 15,0 2 1-15,-1 3-3 0,-1-1 3 16,2 2-4-16,-2 0 4 0,1 2-6 0,-7 3 0 15,-1 1 4-15,-1 3 0 0,-5 5-4 16,-1 1-2-16,-1 4 5 0,5-1-2 16,1 2 1-16,5 4-1 0,0 0-1 15,4 2-4-15,2 3 6 0,5 2-2 0,1 1-2 16,5-5 2-16,2-1-7 0,4 3 3 16,5-1 3-16,1-3-5 0,7 2 8 0,2-5-1 15,7 5 4-15,5 1 2 0,9-3-8 16,5-2 5-16,4-3-4 0,7 1 1 15,3-2-3-15,5-6 4 0,1-4-4 16,8-1 0-16,-6-4-5 0,11-2 7 0,0-4-6 16,-1-2-1-16,-1-4-2 0,-2 1-3 15,-7-5 8-15,-1-3 1 0,-3-2 9 0,-5-2 1 16,-5-6-1-16,-2-3 2 0,-5-3 0 16,-8 3-3-16,-4-5-4 0,-3 1 1 15,-3-3-6-15,-7 3-2 0,-4 2-1 16,-7-6-1-16,-1 1-5 0,-7 3 2 15,-7-1 1-15,0 2-5 0,-6 1 4 0,2 8-5 16,-3 5-2-16,-3-1-2 0,2 7-4 16,-2 1-18-16,7 4-21 0,-1 5-24 0,7 1-23 15,1 4-26-15,4 1-355 0,1 5 160 16,0-1 106-16</inkml:trace>
  <inkml:trace contextRef="#ctx0" brushRef="#br0" timeOffset="56560.3607">9982 18756 23 0,'31'-1'54'16,"14"-3"-8"-16,15 2-6 0,28-3 0 0,12-2 0 15,3 6 0-15,6-5 0 0,0 6 1 16,4 0 0-16,0 0 2 0,2 0-1 16,0 0 0-16,1 0-4 0,-4 0 1 0,-4 3-3 15,-2-3-1-15,-9 3 0 0,-4-3-7 16,-21 0 6-16,-12 0-9 0,-12 0 11 16,-1-3-3-16,-7 3-3 0,-6-3 7 15,-3 3 1-15,-3 0 8 0,-4 0 6 0,-3 0 7 16,-1 0 4-16,-2 0-3 0,0-2-1 15,-4 2-1-15,-2 0-3 0,1 0-2 16,-3 0-2-16,1-4-7 0,0 4-3 16,-3 0-5-16,-8 0-2 0,14 0-4 0,-14 0-1 15,12 0-6-15,-12 0 2 0,10 0-2 16,-4-1-5-16,-6 1-1 0,0 0-2 0,11 1-1 16,-11-1-1-16,0 0-2 0,0 0 1 15,0 0-3-15,10 0-2 0,-10 0 0 16,0 0 1-16,0 0 1 0,0 0-1 15,0 0-5-15,0 0 1 0,0 0 2 0,0 0-2 16,0 0-4-16,0 0 0 0,0 0 3 16,0 0-8-16,0 0-4 0,0 0-8 15,-17 9-9-15,17-9-2 0,0 0-12 16,0 0-11-16,-8 4-9 0,8-4-13 0,-6 0-7 16,6 0-10-16,-6 5-8 0,6-5-18 15,-10 2-324-15,10-2 150 0,0 0 98 16</inkml:trace>
  <inkml:trace contextRef="#ctx0" brushRef="#br0" timeOffset="57967.3897">11912 15191 23 0,'-49'0'65'0,"1"2"-5"0,-3 7-3 16,-4 1-3-16,-19 12 5 0,-1 5 1 16,2 9-5-16,1 5 6 0,-11 23 0 0,2 8 0 15,6 6 0-15,5 10 10 0,4-2-8 16,7 6-10-16,8-2 13 0,4 6 7 15,7 2-6-15,17-13-2 0,4 1-7 0,6-1-1 16,7 3-7-16,8-5-4 0,6-3-3 16,9-2-6-16,7-9-1 0,6-2-3 15,7-11 1-15,7-8-2 0,10-7-5 16,7-7-2-16,4-12-4 0,-3-9-3 0,-1-5-1 16,7-4-1-16,28-10-2 0,3-7-2 15,20-8 2-15,-3-5 2 0,-4-6-2 16,-7-5 3-16,-6-3 4 0,-24 3 0 0,10-17 0 15,-23 6 6-15,-9-6-14 0,-9 0 4 16,-4-4-6-16,-8-5-3 0,-7-6 2 16,-12 1-6-16,-6 5-2 0,-10 5-3 15,-10-21 0-15,-9 3-2 0,-15 1 0 16,-7 7 0-16,-20-5 2 0,-12 7-1 0,-6 11-3 16,7 15-1-16,-3 5 2 0,2 8-3 15,2 0-4-15,17 11-12 0,11 3-15 16,7 6-19-16,9 0-27 0,2 7-23 0,4 0-35 15,4 0-344-15,3 2 165 0,3 0 109 16</inkml:trace>
  <inkml:trace contextRef="#ctx0" brushRef="#br0" timeOffset="59080.4027">16689 12687 127 0,'0'0'149'16,"0"0"-16"-16,0-6-5 0,0 6-12 15,0 0-5-15,0 0-6 0,0 0-6 16,-4-5-7-16,4 5-9 0,0 0-3 0,0 0-8 16,0 0-6-16,0 0-9 0,0 0-7 15,0 0 0-15,0 0-5 0,4 17-6 0,-1-12 1 16,1 1-4-16,2-2 4 0,3 2-2 16,1-5-3-16,5 3-3 0,4-2-5 15,2 0 2-15,2-2-5 0,7 0-3 16,1-2-2-16,2 0 0 0,7-2-1 0,0 1-2 15,3-1 1-15,-1-1 2 0,-2-1 0 16,0 2 0-16,1-2-1 0,-6 0 0 0,-1 1-2 16,-4 1-1-16,-1 0 2 15,-1 2-1-15,-6-2-2 0,-4 2 0 16,1-1 1-16,-2 1-1 0,-2 0 1 0,-3 0-2 16,-2 2 1-16,0-2-3 0,-10 2 0 0,12 0-6 15,-12 0-13-15,0 0-23 0,4-2-44 16,-4 2-57-16,0 0-565 0,0 0 236 15,0 0 157-15</inkml:trace>
  <inkml:trace contextRef="#ctx0" brushRef="#br0" timeOffset="61288.3478">14486 18455 5 0,'0'0'64'0,"0"0"-6"0,0 0-7 0,0 0-7 15,0 0-9-15,0 0-10 0,0 0-10 16,0 0-11-16,0 0-17 0,0 0-85 16,0 0 33-16,0 0 22 0</inkml:trace>
  <inkml:trace contextRef="#ctx0" brushRef="#br0" timeOffset="67424.5064">15161 16495 12 0,'9'0'27'0,"-9"0"-3"16,25-2-1-16,-8-1-5 0,7-1-9 16,3-1-20-16,11-2-24 0,2 1 12 15,11-1 8-15</inkml:trace>
  <inkml:trace contextRef="#ctx0" brushRef="#br0" timeOffset="67635.1324">16545 16369 39 0,'0'0'53'0,"2"6"1"0,-2-6-1 15,0 0-3-15,0 0-2 0,-8 8 0 16,4-8-3-16,4 0 1 0,-6 4-3 15,6-4-7-15,-9 3-4 0,3-3-2 16,6 0 1-16,-11 6-10 0,11-6 5 0,-8 0-17 16,3 2-22-16,5-2-42 0,-10 6-148 15,4-6 69-15,-1 1 45 0</inkml:trace>
  <inkml:trace contextRef="#ctx0" brushRef="#br0" timeOffset="70608.079">19837 16583 118 0,'0'0'113'0,"0"0"-8"0,0 5-10 15,0-5-5-15,0 0-8 0,0 0-7 16,0 0-5-16,0 0-10 0,0 0-8 0,0 0-11 15,0 0-33-15,-6 2-36 16,6-2-54-16,0 0-190 0,-20-2 92 0,14-3 62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28:27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16959 10986 6 0,'0'0'45'0,"-12"0"-4"16,12 0-2-16,0 0-3 0,0 0 3 15,-10 0-4-15,10 0-2 0,0 0 0 0,0 0-1 16,-10 0-2-16,10 0 1 0,0 0-2 15,0 0-2-15,0 0-4 0,0 0 1 16,0 0 1-16,0 0-1 0,0 0 8 0,0 0-1 16,0 0 3-16,0 0 1 0,34 7 5 15,-16-3-2-15,12 0 4 0,3 0-6 16,10 0 1-16,13 1 7 0,2 1-4 16,6 0-4-16,24 3 5 0,9-1-1 0,0 0-6 15,2-1 0-15,4 1 2 0,4-1-3 16,2-1 2-16,4 2-1 0,20-1-3 15,-19-1-1-15,-1 0-3 0,-6 0-4 0,-3 0-2 16,-6-5 0-16,-7 5-4 0,-17-3 0 16,-11-3-7-16,-5 3 5 0,-9-2-5 0,-5 1 1 15,-2-2 1-15,-7 0-4 0,-2 3-1 16,-4-3 1-16,-4 0-4 0,-3 2 7 16,-1-2-2-16,-2 0 4 0,-4 0 2 15,-3 0 2-15,2 0 4 0,-2 0-7 16,-2 0 2-16,1 0-6 0,-2-2-13 0,-3-1-11 15,0 1-11-15,-1-2-15 0,-5 4-13 16,4-6-8-16,-4 6-13 0,-2-7-14 0,2 7-11 16,-11-8-8-16,5 4-274 0,-5 1 130 15,-4-3 85-15</inkml:trace>
  <inkml:trace contextRef="#ctx0" brushRef="#br0" timeOffset="467.5644">17407 11060 3 0,'0'0'105'0,"17"-7"0"0,0 5-10 0,4-4 0 16,9 2 0-16,10-2 0 16,17 1-3-16,26-5-12 0,8 2 7 0,6 1-3 15,8 1-5-15,10 3-3 0,27-1-6 16,1 2-8-16,-24 2-3 0,2 2-5 16,-7-1-9-16,-2 3 1 0,-6 0-5 15,-4-2-8-15,-7 2 1 0,-6 0-4 0,-17-3 1 16,-13-1-8-16,-8 2 0 0,-4-2 1 15,-1 3-8-15,-10-3 5 0,-2 0 0 0,-3 0 0 16,1 0 2-16,-6-3 2 0,-3 3 1 16,-1-2-2-16,-2 2 0 0,-2 0-2 0,-4-1 2 15,1 1-3-15,-2 0-2 0,0-2 1 16,-3 2-3-16,-2-2-2 0,1 2 0 16,-2-2-8-16,-1-2-2 0,-6 4-10 15,6-5-9-15,-6 5-16 0,2-6-11 0,-2 6-16 16,0 0-10-16,0 0-23 0,-6-8-25 15,6 8-23-15,-6-4-364 0,6 4 171 0,-2-3 112 16</inkml:trace>
  <inkml:trace contextRef="#ctx0" brushRef="#br0" timeOffset="2377.0589">11506 13978 1 0,'10'-4'63'0,"-1"-1"-2"0,6 0-4 16,-1-6 1-16,6 2 1 0,0-2 2 15,4-3-5-15,7-1 1 0,7-4-5 16,5-2 3-16,3 0-3 0,18-6 7 16,0-3-9-16,4 2-7 0,1 1-2 0,-1 0-4 15,1 0-4-15,6 3-4 0,-1-1 0 16,0 0 0-16,0 5-1 0,-2-2-5 0,-13 7 1 16,-8 2-11-16,-2-1 2 0,-11 5-2 15,0-1-1-15,-8 5-6 0,-3-3 4 16,-3 3 0-16,-4 0 2 0,-2 2-7 15,-2-1 3-15,-5 0-11 0,-5 2-3 16,-4 0-8-16,-2 2-9 0,0 0-15 0,0 0-15 16,-31 6-16-16,7 2-17 0,-5-2-210 0,-7 5 101 15,-12 4 66-15</inkml:trace>
  <inkml:trace contextRef="#ctx0" brushRef="#br0" timeOffset="2626.4057">11184 14504 7 0,'13'3'131'0,"3"-3"4"16,12-3-5-16,8-4 9 0,15-4-8 0,27-9-4 16,13-3-9-16,26-6-6 0,5-5-10 15,9-6-13-15,3 7-7 0,1-6-11 16,3 5-4-16,-4-1-16 0,-10 8-15 15,-29 5-20-15,-10 5-14 0,-21 3-14 0,-16 5-7 16,-9 1-7-16,-12 4-5 0,-6-3-23 16,-6 3-19-16,-5 2-23 0,-3-3-324 15,-5 1 142-15,-2-2 95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09:46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18272 9020 16 0,'0'0'145'0,"-10"0"-10"16,10 0-4-16,0 0-7 0,0 0-7 0,-12 0 0 16,12 0 0-16,0 0 0 0,0 0-7 15,0 0-1-15,26-7 0 0,2 1-6 0,15-2 3 16,35-5-3-16,15-5 2 0,32-4-5 15,11-3 1-15,9-3-3 0,17-2-7 16,9 2-5-16,49-8-8 0,-1 2-10 16,-42 7-1-16,46-5-6 0,1 1-9 0,-46 10-1 15,-3-2-10-15,-3 4-1 0,-4 0-4 16,-6 4-4-16,-13 0-5 0,-10-1-4 16,-32 7 0-16,-5-1-3 0,-13 1-1 0,-15 5-1 15,-17-1-6-15,-9 1-5 0,-5-1-6 16,-3 3-2-16,-6 0-1 0,-4-1-3 15,-7 2-2-15,-1-1-10 0,-10-1-14 0,-4 2-17 16,-4-4-11-16,-4 5-13 0,0 0-19 16,-26-6-14-16,0 5-18 0,-10 0-18 0,-15 1-7 15,-14 0-10-15,-26 2-9 0,-11 4-425 16,-2 3 201-16,-31 4 133 0</inkml:trace>
  <inkml:trace contextRef="#ctx0" brushRef="#br0" timeOffset="314.9892">19981 8871 188 0,'-83'33'13'0,"-14"9"10"16,14-8 12-16,3-1 5 0,1 1 12 0,4-2 3 16,4-1 2-16,6-4 8 0,17-9-1 15,9-2-5-15,12-4 6 0,8 0 6 0,10-4 11 16,12-3 4-16,5 0 3 0,11-2 0 16,15-3 3-16,23-3 1 0,38-5 4 15,34-5-2-15,10-7-3 0,10-3-6 16,3 0-4-16,7-2-4 0,3 3-1 0,-4-6-1 15,-3 8-1-15,-10-1-7 0,-5 0 0 16,-11 0-12-16,-23 8-1 0,-6 0-4 0,-7-1-6 16,-2 4-6-16,-11-1-2 0,-14 4-3 15,-14 0-5-15,-7-1-2 0,-7 2-2 16,-4 2-3-16,-4-2-2 0,-3 3-5 16,-5-1 2-16,-4 2-9 0,0-2-13 0,-6-1-19 15,-1 4-19-15,-5-3-24 0,-2 2-20 16,-4 2-26-16,0 0-35 0,0 0-33 0,-15-7-508 15,5 3 235-15,-8 2 154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05:55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15244 6409 41 0,'0'0'80'15,"0"0"-4"-15,0 0-8 0,0 0-7 16,-6 1 2-16,6-1-13 0,0 0-1 16,0 0-6-16,6 9 3 0,0-5 3 15,2 2-1-15,7 0 8 0,2 0-1 0,12 0 7 16,10 0 0-16,19 0-7 0,33-4 6 16,16 0-3-16,12-2-5 0,31-3 1 0,5-1-6 15,3-4-6-15,3 4-1 0,2 1-3 16,0 1-2-16,-6-2-7 0,-7 3-1 15,-4-2-5-15,-28 3-3 0,1 0 0 0,-4 0-5 16,-8 0 1-16,-1-2-3 0,-6 2-1 16,-3 2 2-16,-6-4-5 0,-16 2-3 15,-12 0 3-15,-2 0-1 0,-4-1-4 0,-8 1 2 16,-7 0-2-16,-5 0 1 0,-6 0 1 16,-6 0-1-16,0 0-5 0,-3 0-2 15,-3 0-7-15,-4 0-16 0,-1 0-26 16,-3 0-28-16,-3-3-24 0,-8 3-22 0,0 0-302 15,0 0 146-15,-19-9 95 0</inkml:trace>
  <inkml:trace contextRef="#ctx0" brushRef="#br0" timeOffset="433.9804">15464 6456 48 0,'15'-3'68'15,"10"0"-2"-15,6 0 2 0,14-2-8 16,15-1 1-16,33 4 1 0,8-4 1 16,32-3-8-16,7 4-1 0,9-3 3 0,9 2-4 15,14 3-4-15,1-2-3 0,1 4-6 16,-3-1-2-16,-7 2 4 0,-10 2-9 16,-13-1-4-16,-32 4-5 0,-10-2-2 0,-10 1-1 15,-21 1-6-15,-13-3 3 0,-9 3-2 16,-5-2-3-16,-10 0-2 0,1-2 1 0,-4 1 4 15,-6 1-2-15,0-2-7 0,-1 1-2 16,-4 1-1-16,-2-2 0 0,-3-1-3 16,0 1-9-16,-2-1-18 0,-2 3-24 15,-8-3-24-15,4 2-29 0,-4-2-215 0,0 0 108 16,0 0 71-16</inkml:trace>
  <inkml:trace contextRef="#ctx0" brushRef="#br0" timeOffset="1646.2287">8716 7456 44 0,'42'4'72'0,"3"-4"-3"15,1 1 0-15,3-1-8 0,12-1-2 16,33-2-3-16,1-1-7 0,8 0-3 0,14-3-3 15,27 1 1-15,2 1-8 0,0-2-4 16,4 2 0-16,-4-1-5 0,-4 3-3 16,-28-1 0-16,-8 2-2 0,-6-2 0 15,-9 3-6-15,-22 1 0 0,-11-4-4 0,-11 4-1 16,-1-3 1-16,-10 3 0 0,-3-1-2 16,-3 1 0-16,-4-2-4 0,-3 2-3 15,-1 0 6-15,-4-1-4 0,1 1 2 0,-4 0 1 16,-2-3-4-16,-1 3-12 0,-1 0-10 15,-2-2-22-15,-9 2-22 0,12-1-22 0,-12 1-175 16,4-3 88-16,-4 3 58 0</inkml:trace>
  <inkml:trace contextRef="#ctx0" brushRef="#br0" timeOffset="2062.0703">9197 7631 6 0,'16'0'88'0,"4"-2"4"16,5 2-10-16,9-1-4 0,10-3 5 16,13-2-9-16,34-2-5 0,9-1 1 15,8-1-7-15,21-2-2 0,4 1 1 16,3-2-8-16,-5 4 2 0,-24 1-3 0,-4-2-7 16,-8 4-3-16,-8 1-5 0,-18 1-2 15,-11 0-5-15,-10 1-2 0,-3-1 1 16,-5 2-7-16,-6 1-4 0,-3-2 3 15,1 1-3-15,-4 0 0 0,-5 2-4 0,1-2-4 16,-6 2 3-16,2-2-1 0,-4 0-7 16,-1 1-1-16,-2 1-12 0,-2 0-23 0,-1 0-33 15,0 0-39-15,-10 0-309 0,16-3 140 16,-16 3 92-16</inkml:trace>
  <inkml:trace contextRef="#ctx0" brushRef="#br0" timeOffset="7348.001">21784 6715 97 0,'0'0'129'0,"0"0"-6"0,-4 32-3 16,0-13-7-16,2 6-5 0,-2 1-9 0,-1 4-5 16,1 4-10-16,-3-2-8 0,3-2-3 15,0 1-8-15,-2-5-6 0,2 2-2 16,0-3 3-16,-3-4 3 0,4-5 14 16,1 1 21-16,-2-7-2 0,0-3-13 0,0-7-5 15,4 0-7-15,-10-17-10 0,3 0-3 16,3-12-5-16,2-7-7 0,2-5-6 15,2-13-7-15,4-3-1 0,11-18-3 16,3 1-6-16,4 4-5 0,2 2-2 0,3 6-2 16,5 5-1-16,-6 13-2 0,-3 7-3 15,-1 6-3-15,-2 6-2 0,0 2-1 0,-3 6-4 16,-2 2 0-16,0 6-4 0,-3 3 3 16,0 3-2-16,-2 7 4 0,-1 4-1 15,-3 5 0-15,-3 5-4 0,-3 3-2 16,-4 5 1-16,-3 0-1 0,-3 7 5 0,-3-3-2 15,-1 1 0-15,-2 2 3 0,4-5-2 16,0-3 1-16,1 1 0 0,5-2-6 16,0 1 1-16,6-5 0 0,2 4-1 15,5-2-1-15,3 1-1 0,8-2 1 16,2 2 0-16,6-5 2 0,1 3-1 0,7 2 2 16,1 1 1-16,-7-4-2 0,-1-1 1 0,-2 1 3 15,-1-2-2-15,-7 0-1 0,3-3 1 16,-6-2 3-16,-1 2 2 0,-4-1 5 15,-7-2 1-15,-2 2 5 0,-6 2 0 16,-5-1 1-16,-6 1-1 0,-3 0-1 0,-8-1 1 16,-2 1 3-16,-1-1-7 0,-1-2-2 15,5-3 2-15,1-1-4 0,1-1-12 0,6-3-17 16,1 1-20-16,2 0-11 0,4-5-31 16,2 4-26-16,8-5-22 0,0 0-17 15,0 0-400-15,22-11 189 0,2 3 124 16</inkml:trace>
  <inkml:trace contextRef="#ctx0" brushRef="#br0" timeOffset="8015.442">22726 6999 114 0,'44'-20'36'0,"-10"4"14"16,-6 0 20-16,-7 1 7 0,-4 0 7 15,-6 0 2-15,-5 1 14 0,-4 1 1 16,-4-1-7-16,-4 1-8 0,-7 3-4 0,-6 0-3 16,-5 1-3-16,-1 6-10 0,-5-2-6 0,3 7-1 15,-2 1-9-15,1 4-4 0,-3 5-4 16,7 0-5-16,3 1-5 0,2 4-4 15,4-2-1-15,7 4-2 0,1-3-2 16,4-1-1-16,6 0 2 0,4-2-9 0,3 1-5 16,3-3 4-16,1-3-2 0,4-1 4 15,2-1-6-15,2-5-8 0,1 1 5 16,-2-4 2-16,0-2-3 0,3 2-1 16,-4 0-8-16,0-3 7 0,-1 1-3 0,-2 1-1 15,-4 3 7-15,-1 0-12 0,-2 2 2 16,2 2 6-16,-4 3-4 0,0 5 2 0,1 1-6 15,-1 1 7-15,1 3 0 0,2 2-2 16,-1-1 2-16,2 0 2 0,2-1-2 16,2 0 0-16,1-4 0 0,2-2 3 15,0-4-2-15,5-1 0 0,-1-3-4 0,2-6 4 16,3 0 1-16,1-7-5 0,3-1 2 16,0-4-3-16,-1 0 4 0,-3-4-2 15,2 0 2-15,-3 0-6 0,-3 4 3 0,-6-1 2 16,2 4 0-16,-8 3-2 0,3-1-9 15,-4 1 7-15,2 2-7 0,-1 3 0 16,-2 0 4-16,2 4 3 0,0 0-9 0,-1 4 7 16,3 0-3-16,-1 3 2 0,2 0 1 15,-3 4-3-15,2-1 5 0,-2 2-2 16,-1 1-3-16,-1 1-4 0,1-1 1 16,-5 0 4-16,1 1 2 0,-3-4 3 0,-2-1-1 15,0 0 0-15,-2-1 6 0,2-2 8 16,-4-1 3-16,2-5 0 0,0 0 1 0,0 0 2 15,0 0-6-15,0 0-1 0,0 0 0 16,6-28 1-16,0 16-7 0,4-1 2 16,2-2-1-16,2 1 1 0,2 1-1 15,-2 4-4-15,-1-1 4 0,2 2-5 16,0 2-3-16,-3 5 3 0,6 0-6 0,-6 2 8 16,3 2 1-16,-1 6 0 0,0-2-3 15,-4 2 2-15,-2 3-2 0,0 1-4 16,0-1-12-16,-2-1-13 0,0-1-18 0,-2-1-20 15,0 1-9-15,-2-5-28 0,-2 1-397 16,0-6 170-16,0 0 113 0</inkml:trace>
  <inkml:trace contextRef="#ctx0" brushRef="#br0" timeOffset="8362.4648">24392 6942 134 0,'0'0'176'0,"-19"5"-14"15,6 5-6-15,1-1-6 0,-1 3-14 16,2 1-9-16,3 2-6 0,1 3-3 16,1-4-7-16,6 7-13 0,2-6-3 0,4 3-12 15,5-1-5-15,4 1-7 0,4-2-10 16,5 2-5-16,2-3-19 0,4-2-21 16,-2-3-22-16,-1-3-28 0,1 0-27 0,-3-1-19 15,-3-1-33-15,-4-4-41 0,0-1-369 16,-6 0 177-16,-6 0 118 0</inkml:trace>
  <inkml:trace contextRef="#ctx0" brushRef="#br0" timeOffset="8636.0142">22227 7610 53 0,'-51'12'144'0,"17"-3"-4"0,17 1 7 16,10-1-9-16,12-3-4 0,12-2-5 0,15-3-7 15,27-2-5-15,40-5-30 0,46-5-5 16,15-4-7-16,18 0-5 0,4 1-4 16,7 0-3-16,3 1 9 0,0 2 3 0,4 1-4 15,-12 2-6-15,-11 3-5 0,-15-3-7 16,-17 6-5-16,-38-2-2 0,-12 2-7 16,-24 1-2-16,-13-1-7 0,-11 0-2 0,-10 2-10 15,-1 0-10-15,-7 0-21 0,-4-2-27 16,1 2-31-16,-4 0-30 0,-5 0-31 15,-4 2-42-15,-9-2-400 0,6 2 195 0,-6-2 129 16</inkml:trace>
  <inkml:trace contextRef="#ctx0" brushRef="#br0" timeOffset="15055.7645">24134 9481 97 0,'0'0'154'0,"0"20"-4"16,2 3-6-16,-2 4-4 0,4 11-14 16,-2 14-9-16,2 3-12 0,0 27-7 0,3 2-9 15,-2 1-6-15,3-3-9 0,-2-2-10 16,0-3-3-16,0-14-7 0,-1-11-5 15,2 3-5-15,-5-12-9 0,2-1-14 16,-2-4-16-16,0-5-18 0,0-2-12 0,-2-3-7 16,2-7-10-16,-2-2-14 0,-2-4-40 15,0-8-28-15,-2-3-326 0,4-4 153 16,0 0 101-16</inkml:trace>
  <inkml:trace contextRef="#ctx0" brushRef="#br0" timeOffset="15385.6942">24146 10258 396 0,'0'-50'-7'0,"0"7"14"0,0 7 11 0,2 1 12 16,0 7 6-16,3-1 9 0,-1 3 10 15,1 1-3-15,3 2-7 0,2 3 7 16,3 2-2-16,2 2 0 0,6 6-4 0,5-2 0 16,6 4-2-16,5 0-2 0,3 0-7 15,3 2-2-15,-1 2 0 0,2-2-1 16,-1-4 1-16,-3 2 0 0,0-3-4 16,-3-4 6-16,-5-2-4 0,3-4-4 0,-9-1 1 15,-6-8-10-15,0-1 4 0,-8-1-1 16,-1-4 0-16,-4-2-9 0,-5 0-2 15,-2 6 7-15,-2 0 3 0,0 1 6 0,-5 2 5 16,2 7 7-16,-1-2-4 0,2 9-1 16,0 4-6-16,-2 9 4 0,6 2-1 15,-11 17 2-15,4 6-2 0,3 5-2 16,0 13-3-16,2 0 1 0,2 6-4 0,2 5-6 16,2 2 2-16,2 3-3 0,8 17 1 15,0 1-1-15,1-6-11 0,0-11-24 0,-2-8-21 16,1-2-33-16,6-3-27 0,-2-5-21 15,2-4-33-15,-2-9-349 0,6-4 171 16,-3-10 114-16</inkml:trace>
  <inkml:trace contextRef="#ctx0" brushRef="#br0" timeOffset="15740.1256">25588 9913 6 0,'-13'-14'171'16,"0"2"-11"-16,-6 0-11 0,1 5-9 15,-6-1-15-15,-4 4-9 0,1 2-9 0,-1 4-13 16,-1 2-8-16,-3 5-9 0,0 3-11 16,4 6-3-16,4 1-7 0,2 0-8 15,7 1-4-15,5 1-2 0,0 0-6 0,5-2-1 16,5-2-5-16,0 1-1 0,3-5-5 16,1-4-2-16,2 0-3 0,0-3 0 15,3-3-2-15,1-6 0 0,1-3-5 16,2-2 0-16,-3 1-10 0,2-5 8 0,0 2-3 15,-4 0 4-15,0-1-5 0,1 1-4 16,-5 1 6-16,2 1 0 0,1 2 1 16,-3-1-1-16,0 3-3 0,1 0-1 0,-5 4-1 15,0 0 0-15,8 9 2 0,-4-1-3 16,2 0-3-16,0 5 2 0,4 0-3 16,-2 3-9-16,4 1-9 0,3 0-17 15,0-2-14-15,4 0-24 0,-2 0-21 0,2-7-29 16,-2 0-385-16,2-4 174 0,0-2 114 15</inkml:trace>
  <inkml:trace contextRef="#ctx0" brushRef="#br0" timeOffset="16619.9662">25761 9968 31 0,'7'-3'90'16,"-1"-1"-4"-16,2 2-10 0,6 2-7 15,-2 2-3-15,2 0-3 0,4 2-13 16,-1 1-4-16,-1 3-3 0,2-1-1 0,-4 1-6 15,-1 2 0-15,0-1-4 0,-3 1 12 16,-3-2 4-16,-3-3 12 0,-2 1 4 16,-2-2-6-16,0-4-2 0,0 0 0 15,-15 0 1-15,15 0-5 0,-12-12-9 0,6 5-10 16,3-3 7-16,0-1-5 0,9-4-10 16,-2-1 2-16,8-1-5 0,1-2-8 15,4 0-10-15,6-2-10 0,1 0-13 16,3-2-15-16,5-1-8 0,2-1-13 0,-3 0-7 15,1-2-3-15,-4 1 4 0,1-4 5 16,-2-4 7-16,-1-2 6 0,-5 0 13 0,-1-2 14 16,-6 4 17-16,-1 0 16 0,-5-3 15 15,-1 5 19-15,-3 3 12 0,-2 3 6 16,-2 0 12-16,-2 4 1 0,0 3 5 16,-2 2-5-16,-1 1-2 0,-1 7-9 0,1 2-5 15,-1 7-1-15,6 0 0 0,-14 13-4 16,6 3-4-16,-2 9-8 0,2 11-1 15,0 1-7-15,-1 9-2 0,3 2-3 0,-3 2-2 16,3-1-4-16,-1-2-4 0,3-5 0 16,2 1-5-16,-2-2 0 0,4-3-3 15,-2 0 0-15,4-5-2 0,-2-6-3 0,2 3-2 16,4-7-9-16,-1-2-12 0,3-6-16 16,5-4-8-16,0-5-13 0,3-2-6 15,4-4 2-15,-2-4-1 0,6-4 8 16,-3 1 0-16,-4-4 12 0,2-2-1 0,-4-1 3 15,-2 3 8-15,-5-1 16 0,1 0 11 16,-1 2 8-16,-4 1 5 0,-4 2 10 16,2 1-4-16,-4 0 3 0,2 6-2 0,-4-6-2 15,4 6-2-15,0 0-2 0,0 0-2 16,-11 13 0-16,11-5-4 0,0 2-3 16,5-3 2-16,1 4 1 0,2-3-5 0,3 3-4 15,0-3 6-15,3 0-3 0,4-2-1 16,0 0-6-16,3-5 0 0,1-1-5 15,2 0-4-15,-2-1-2 0,4-7-2 16,-1 2-1-16,3-2 0 0,-7-3-1 0,2-1 3 16,-4-1 1-16,1 0 1 0,-8 0 0 15,0 1 1-15,-3 1 2 0,0 0-1 16,-3-1 1-16,-4 3 0 0,2-1 2 0,-2 2-1 16,-2 3 2-16,2-1-3 0,-2 6 0 15,2-6 1-15,-2 6 2 0,0 0 2 16,0 0-3-16,0 0 2 0,11 12 1 15,-5-9 0-15,1 3-3 0,2-2-3 0,-1 0 5 16,0 0 3-16,2-1 1 0,2 0-2 16,-2-2-2-16,-2-1-4 0,-8 0-3 0,17-5-1 15,-10-1-9-15,-1-2 1 0,-4 1-9 16,-2-3-9-16,-2-1 0 0,-6-3-10 16,-3 1 7-16,-2 1-5 0,-5 1 1 15,-4 2-9-15,1-1-6 0,-2 2-9 0,6 1-30 16,-3 2-28-16,6 3-316 0,2-3 150 15,-2 4 100-15</inkml:trace>
  <inkml:trace contextRef="#ctx0" brushRef="#br0" timeOffset="16945.0061">27159 9547 88 0,'12'6'146'0,"1"4"-20"16,6 1-2-16,-2 2-18 0,1 1-9 16,0 1-13-16,1-2-9 0,-2 2 1 15,0 1-16-15,1-2 0 0,-2-1-9 16,-4-1 1-16,-1-1-7 0,0-3 9 0,-1 0 15 16,1 0 23-16,-5-4 1 0,2-2-10 15,-4-2-8-15,-4 0 1 0,14-9-6 16,-10-1-5-16,2-4-9 0,0 0-8 0,0-8-4 15,3-2-6-15,2 1-2 0,-3-4-7 16,5 1-6-16,-1-3-14 0,2 2-17 0,-2 5-18 16,-2 0-22-16,4 2-23 15,-4 2-15-15,0 5-25 0,-1 0-21 0,-1 3-15 16,-1 5-371-16,-3 1 176 0,0 2 117 16</inkml:trace>
  <inkml:trace contextRef="#ctx0" brushRef="#br0" timeOffset="17262.4036">25442 10676 1691 0,'-46'27'19'16,"7"-5"-12"-16,9-7-10 0,10-2 17 0,4-1 30 15,6-5 21-15,10-1-2 0,6-2-4 16,10-4-7-16,17-6 0 0,25-3-3 0,35-14-3 15,38-9 5-15,8-4-1 0,5-5-3 16,7-2 0-16,3-3 3 0,3-1 10 16,-1 1 3-16,-1-2-2 0,-5 4 0 15,-6 4-3-15,-11 1-5 0,-10 6-2 0,-12 2-3 16,-30 8-3-16,-8 4-5 0,-19 6-7 16,-11-3 0-16,-9 7-2 0,-6 2-2 15,-6 0 0-15,0 1-5 0,-3 1-5 16,-5-1-24-16,-2 0-25 0,-4 1-39 0,-2 2-49 15,-4 0-65-15,-2 3-748 0,-6-6 317 16,6 6 209-16</inkml:trace>
  <inkml:trace contextRef="#ctx0" brushRef="#br0" timeOffset="18476.9969">24111 9631 93 0,'-2'-5'108'0,"-1"-1"1"0,-1 2-1 0,2 0-13 16,2 4-9-16,0 0 18 0,0 0-2 15,-9 23 1-15,9-4-4 0,0 8-4 0,-2 5-4 16,4 10-2-16,-2 6 11 0,0 9-5 15,6 21-9-15,-1 0-9 0,4-1-6 16,-5-14-7-16,4-8-6 0,-2-4-5 0,3-4-7 16,-1-6-3-16,-1-4-3 0,-1 0-6 15,1-11-4-15,-3 0 0 0,2-2 8 16,-2-6 8-16,0-5 1 0,-2-4-12 16,0-9 0-16,-2 0-5 0,0 0-1 0,5-33-4 15,-3 2-2-15,-2-6-9 0,5-16 4 16,-7-2-7-16,2-7-5 0,0-21-6 15,0-3 0-15,-5 4 0 0,5 11-3 0,-3 11-1 16,-1 1 3-16,2 3 1 0,-2 8-3 16,2 5-1-16,-2 5 5 0,0 5-4 15,2 5-1-15,0 7-2 0,2 2 1 0,2 6 1 16,-2 8-1-16,4 2 3 0,-4 3 0 16,14 11-1-16,-5 1 4 0,6 5 2 15,0 2-1-15,4 6-2 0,2-2 0 16,3 2 0-16,-2-3 0 0,4 2 0 0,1-4-1 15,-1-2 3-15,2-2-3 0,-1-2 6 16,-1-5-4-16,3-1 2 0,-2-5-2 0,1-3 0 16,1-1 2-16,1-7-1 0,2-3-2 15,-3-5-1-15,1-3 1 0,2-7-2 16,-3-4 0-16,-1-3-3 0,-2-5 2 16,-5-2 0-16,-2 0-1 0,0 0 3 0,-7 4-2 15,2 1 0-15,-4 1 2 0,-4 4-3 16,0 4 2-16,-1 1 1 0,-1 1 1 15,0 6 2-15,-2 2 0 0,0 4 0 16,-2 1-3-16,2 3 2 0,-2 5-2 0,0 3 4 16,0 0 2-16,0 0-3 0,3 21 6 15,-1-8-3-15,0 6 4 0,0 8 0 16,0 1 2-16,0 4 1 0,1 9 1 0,1 0-5 16,0 9 6-16,-2-4-3 15,2 5 0-15,-2 1-3 0,2 1 2 0,0 0 1 16,0 0-2-16,2 1-3 0,-4-1 3 0,2-3 1 15,-2-7-4-15,0-2 2 0,0-1-4 16,2-4 3-16,-2-3-4 0,0-5 3 16,0 0-1-16,0-7-1 0,0 0 1 15,1-2-2-15,-3-2-10 0,2-1-10 0,-2-4-8 16,2-2-10-16,-2 0-19 0,2-3-23 16,0 1-19-16,-2-2-17 0,3-2-22 0,-3-4-24 15,0 6-497-15,0-6 223 0,0 0 148 16</inkml:trace>
  <inkml:trace contextRef="#ctx0" brushRef="#br0" timeOffset="19995.464">27804 9318 12 0,'12'8'113'16,"-7"0"-11"-16,0 4-6 0,-1 1-8 16,0 0-6-16,2 4-12 0,-2 1-2 15,0-1-8-15,2 3-2 0,2 1-11 0,-2-4-5 16,0 5-3-16,2-1-5 0,1-2-7 15,-1-4-8-15,3 2-12 0,2-6-18 16,1 1-14-16,2-4-6 0,2-3-7 0,3-1-8 16,3-4-3-16,4-4 1 0,-2-1 6 15,2-5 5-15,-1-3 5 0,1-3 12 16,-4-1 7-16,-3-3 8 0,-4 2 13 16,-2-2 10-16,-5 1 6 0,-4 1 6 15,-2 3 7-15,-2 0 1 0,-4 2-8 0,0 1 4 16,-4 0 6-16,-4 3-3 0,-1 1 1 15,-4 4-2-15,2 3-1 0,1 1-2 16,-1 1-5-16,0 3-8 0,1 2 1 16,1 2-6-16,2-1-2 0,3 3 3 0,2-3-3 15,0 3-2-15,4-1 1 0,0 1-3 0,4-2 4 16,0-4-5-16,4 2 2 0,4-3 4 16,-2-1-3-16,0-2-8 0,4-2 4 15,0-2-1-15,1-2 1 0,0 0-5 16,0 1 2-16,-3-1-7 0,-2 1 5 15,2 1-1-15,-4 0-2 0,2 0 2 0,-1 1 3 16,-1 3-6-16,1-3 8 0,-9 3-7 16,19 4 6-16,-9-2-11 0,1 4 8 15,2 0-2-15,1-3 5 0,1 3-9 0,0-2 5 16,4-1-2-16,-1 2 4 0,2-4-4 16,0-1 4-16,0 0-5 0,-1-1 3 15,3-5 1-15,-4 2 2 0,2-4 2 16,-3 1-4-16,-2-3-1 0,2 1 2 0,-5-1 2 15,-2 1-2-15,0-1 0 0,0 1-2 16,-4 1 1-16,2 0 5 0,-1 3-4 16,-1 1 2-16,-1 0-4 0,1 0 7 0,-6 4-3 15,0 0 1-15,9 8-6 0,-7-3 0 16,2 3 3-16,-2 2-4 0,2 1 1 16,0 2 4-16,0-1-2 0,3 0-2 15,-2-1 4-15,-1-2 1 0,0-1-2 0,0 0 1 16,0-1-3-16,0-3 5 0,2-4 0 15,-6 0-1-15,18-10-3 0,-8 1 6 16,3-4-7-16,2-2-2 0,-2-1 1 0,3-1-1 16,2-2 6-16,-4 4-8 0,3 0-6 15,-2 2 6-15,2-1 2 0,-3 4-5 16,2 3 5-16,-2-1 2 0,3 5-3 0,-4 2-1 16,2 2 3-16,-3 2-2 0,2 3-4 15,-2 2-9-15,0-1-14 0,1 0-21 16,-2 4-32-16,-1-3-317 0,-3 0 135 15,-3 0 90-15</inkml:trace>
  <inkml:trace contextRef="#ctx0" brushRef="#br0" timeOffset="20186.3256">27727 8685 115 0,'0'0'113'16,"0"0"-12"-16,0 0-14 0,0 0-27 0,16 11-44 15,-4-3-44-15,5 3-130 0,2 2 53 16,0 3 36-16</inkml:trace>
  <inkml:trace contextRef="#ctx0" brushRef="#br0" timeOffset="22993.9874">26941 11125 12 0,'-10'-4'156'0,"-2"4"-12"0,-4 4-6 15,-10 5-4-15,-6 10-8 0,-21 21-2 16,-2 6-11-16,-17 18-1 0,-4 5-6 0,-2 2-11 16,-5 1-6-16,-4 3-8 0,3-1-7 15,1 1-9-15,5-3-4 0,4-4-9 16,17-13-2-16,1-3-7 0,10-2-4 16,10-10-4-16,7-10-11 0,5-3-24 0,3-2-27 15,2-2-34-15,6-5-29 0,5-5-28 16,0-1-35-16,6-6-332 0,2-4 165 15,0-2 109-15</inkml:trace>
  <inkml:trace contextRef="#ctx0" brushRef="#br0" timeOffset="23288.7667">26913 11011 25 0,'4'-4'171'15,"0"2"-17"-15,-4 2-3 0,0 0 5 16,16 9-6-16,-6 3-6 0,4 5-10 16,6 8-3-16,7 7-4 0,19 19-6 15,5 5-5-15,19 16-8 0,5 5-9 0,4-1-7 16,2 1-8-16,0 4-9 0,1-1-7 16,-1 0-5-16,-8 0-4 0,0-6-6 0,-7-2-4 15,-16-16-2-15,-1-5-6 0,-9-3-6 16,-6-10-1-16,-9-5-1 0,-5-9-3 15,-6-3-1-15,-1-2-10 0,-1-2-18 16,-3-2-34-16,2-1-39 0,-1-4-65 0,-4-4-98 16,1-1-487-16,2-5 246 0,-3 0 161 15</inkml:trace>
  <inkml:trace contextRef="#ctx0" brushRef="#br0" timeOffset="24040.4775">24109 12756 113 0,'0'0'134'0,"0"0"-6"0,-3 22-3 16,1 0-14-16,-5 2-11 0,-1 9-7 0,-4 4-9 16,-1 8-2-16,-4-1-11 0,2 0-11 15,0-1-5-15,0-3-4 0,3-9 0 16,0-1-8-16,0-5-3 0,2-2-4 0,2-6-5 15,-1-6-8-15,0-5-17 0,1-4 1 16,-3-8-6-16,5-6-11 0,-2-9 8 16,4-6-13-16,2-7-13 0,4-3 7 0,4-5 3 15,6-4 12-15,3 2-7 0,2 2 3 16,2 12 0-16,1 1 6 0,0 8 3 16,0 8 4-16,-1 9 2 0,4 4 10 15,0 10-7-15,7 5 5 0,3 10-6 0,1 3 5 16,2 3-4-16,11 15-3 0,-1-5 4 15,-7-5 6-15,-5-7-2 0,-2-3 4 0,-5-5 8 16,-1-1 11-16,-4-5 15 0,0-5 19 16,-5-7-2-16,2-4-6 0,0-11-3 15,-3-6-7-15,2-10-3 0,-2-10-3 16,-5-7-3-16,-2-10-6 0,-1-24-2 0,-4-1-6 16,-1 10-2-16,-3 7-7 0,-3 2 0 15,6 4-5-15,-1 1 1 0,-2 10-2 16,2 5-2-16,0 4-3 0,-2 8-10 15,4 4-7-15,2 3-1 0,0 7-8 0,6 8-24 16,0 4-37-16,3 6-28 0,4 1-35 16,2 8-26-16,7 4-399 0,1 3 192 0,-1 1 127 15</inkml:trace>
  <inkml:trace contextRef="#ctx0" brushRef="#br0" timeOffset="24746.0367">28486 12950 33 0,'6'-6'161'0,"0"-1"0"0,1-3-4 0,-1 1-12 16,0-5-5-16,1 1-14 0,-5-5-5 15,-2 2-9-15,-2-4-11 0,-3 1-3 16,-5-2-14-16,-7 2-3 0,-7 0-9 16,-2 1-6-16,-7 5-8 0,-3 4-4 0,-2 4-7 15,-4 3-5-15,1 5-5 0,4 5-4 16,-1 6-4-16,4-1-5 0,4 3-1 15,5 2-4-15,7 0-3 0,8 1-3 0,2-3 0 16,6 0 0-16,2-3-2 0,6-1-5 16,2-1 1-16,7-2 4 0,2 1-1 0,0-2-3 15,5-1 0-15,-2 1-4 0,2 0-1 16,-1 0-4-16,-4 1 5 0,0 0 1 16,-3 4 4-16,2 5 6 0,-4 1 3 15,-2 3 3-15,-1 5 3 0,-3 6-1 0,-1 1-1 16,-3 4 0-16,-2 1-4 0,-2 2 0 15,-1-1 2-15,-3 0-4 0,0 0 1 16,-3-4 1-16,-3 0 1 0,-4-3 3 0,0-3 12 16,-5-1 4-16,-3-7 0 0,-1 0 1 15,-2-5-2-15,-3-6-1 0,2-2-4 16,3-7-3-16,1-2-3 0,4-5-2 16,0-3-24-16,3-6-31 0,7-4-31 15,2-6-34-15,8-1-32 0,4-4-24 0,6-6-24 16,5-7-30-16,8 3-439 0,14-13 220 15,-2 1 145-15</inkml:trace>
  <inkml:trace contextRef="#ctx0" brushRef="#br0" timeOffset="25564.6439">24996 12794 81 0,'0'0'140'15,"14"6"-9"-15,-6 3-6 0,3 3-16 0,0 4-6 16,-1 4-6-16,1 1-12 16,-1 5-7-16,1 3-7 0,0-1-2 0,-5 1-11 15,0-3-3-15,0-1 1 0,1-2 1 16,-3-2 8-16,1-3 1 0,-3-3 5 16,-2-2 1-16,0-3-8 0,-2-1-3 0,-3-7-4 15,5-2-4-15,0 0-8 0,-15-13-9 16,13-1-1-16,0-5-3 0,2-4-5 15,4-3-5-15,0-9-9 0,7-1-9 0,2 0-23 16,2-4-9-16,4 2-21 0,-2 7-17 16,3 5-16-16,0 1-12 0,-1 4-11 15,0 4-10-15,0 4-10 0,-3 5-6 0,2 2-286 16,1 6 142-16,0 2 94 0</inkml:trace>
  <inkml:trace contextRef="#ctx0" brushRef="#br0" timeOffset="26264.407">25573 12771 261 0,'13'0'35'16,"-3"-2"18"-16,-2-2 14 0,0 0 8 15,-2 1 8-15,0-3 7 0,-2-2 6 16,-2 3 1-16,-2-6 1 0,0 4-12 16,-2 1-4-16,-4 1-6 0,0 1-10 15,-6 1-4-15,2 3-5 0,-2 1-5 0,-1 3-8 16,-2 3-5-16,0 3-4 0,3 2-5 16,-2 1 1-16,4 2-4 0,2 1-2 15,2-1-1-15,1 0-4 0,5-2-1 0,0-1 0 16,3-1-4-16,1-1 1 0,2-5-2 0,2 1-1 15,3-4-2-15,2 0 2 0,-1-6-4 16,-1 0 1-16,4-2 0 0,-2-1-3 16,-3-1-3-16,2-1 0 0,-2 3 2 15,-2 0 4-15,-2 0 8 0,2 4-2 16,-1-3 3-16,-3 1-4 0,0 2-5 0,-4 2-1 16,0 0-3-16,9 8 2 0,-5-3-4 15,-2 3 1-15,5 2 1 0,-3-1-2 16,4 1-2-16,0-1-2 0,4 1-4 0,2-3-3 15,-2 1 0-15,4-4-4 0,0-1-1 16,1-3-1-16,3-1 4 0,-4-1-3 16,2-4 3-16,0-1 0 0,-1-3-2 0,-2 3 6 15,2-7 0-15,-5 4-13 0,2 0 14 16,-2-2 2-16,-1 2 5 0,-3 2-1 16,1 1 5-16,-1 0 0 0,-1 1 1 15,-3 0-6-15,2 4-2 0,-2-1 1 0,-4 3-1 16,10 6 2-16,-4 0 0 0,-2 2-1 15,0 2-1-15,2-1 3 0,-2 4-1 16,2 1 2-16,1-1-1 0,-3 0-2 0,5 1 1 16,-5-1 1-16,2 0 0 0,1-1 0 15,-5-3-2-15,4 0 2 0,-2 0-2 16,-2-2 0-16,2 1 4 0,0-2-2 16,-1 0 0-16,1-4 2 0,-4-2-2 0,7 6 0 15,-7-6-2-15,8 0 3 0,-8 0-1 16,10 0-1-16,-10 0-3 0,0 0 3 15,16-1-2-15,-16 1-2 0,8-2 0 0,-8 2-1 16,12-3 5-16,-5 3-2 0,-7 0-4 16,14-1 6-16,-7 0 1 0,2-2 0 15,-1 1-4-15,0 1 4 0,-2-1 0 0,4-1-2 16,-4 0 3-16,2 0-4 0,-2 2 0 16,1-1-1-16,-1-2 4 0,-6 4-3 15,13 0-2-15,-5 0 1 0,-8 0-4 16,15 4 5-16,-5-1 0 0,0 2-22 0,-2-1-24 15,0 1-37-15,2-1-43 0,-1 0-452 16,-2-1 196-16,-1 0 130 0</inkml:trace>
  <inkml:trace contextRef="#ctx0" brushRef="#br0" timeOffset="27001.9596">24932 13068 9 0,'0'-11'83'0,"-3"1"-8"0,3 0-6 16,-4 0-4-16,2-1-4 0,0 3-6 0,-2 0-5 16,0-1-6-16,-2 2-6 0,1 1-8 15,0 3 2-15,-1-3-7 0,2 3 4 16,4 3-7-16,0 0-3 0,-14 6-1 16,9-1 1-16,5-5-4 0,-2 9-2 15,2-4 2-15,5 1 0 0,-1 0-10 0,0-1 5 16,4-2-2-16,-2 0 0 0,6-3-2 15,-2 0 0-15,0-3 2 0,1 0-2 16,-1-2 4-16,1 2 2 0,0-1 5 0,-1-1 11 16,-2 3 9-16,0-1 6 0,0 1 8 15,-8 2-5-15,10 0-3 0,-10 0 7 16,10 6-6-16,-7 1 7 0,3 7-4 16,-1 3 7-16,1 4 0 0,-2 6 1 0,5 5 1 15,-1 4 7-15,0 4-4 0,-2 8-6 16,4 2-5-16,-6 1-2 0,2 0-3 0,-2 1-3 15,-2-1-2-15,-2-5-2 0,-4-2 3 16,-2 6 10-16,-5-3 14 16,-4-5 8-16,-4-5 2 0,-4 0 3 0,-6-5 0 15,-3-7-1-15,2-8 0 0,-2-5-5 16,5-12-4-16,1-6-4 0,5-6-11 0,6-9-6 16,6-8-7-16,11-10-4 0,18-26-8 15,11-11-20-15,21-21-31 0,13-4-33 16,18-4-42-16,38-15-48 0,14-2-58 0,7 5-624 15,7 9 282-15,0 3 186 0</inkml:trace>
  <inkml:trace contextRef="#ctx0" brushRef="#br0" timeOffset="27972.0844">28003 12706 25 0,'4'-6'146'15,"-2"3"-11"-15,-2 3-13 0,0 0-1 0,0 0 3 16,5 11 1-16,-5 0-3 16,-2 9-4-16,-1 5-4 0,1 5-5 0,0 8-4 0,-2 2-12 15,2 6-6-15,0 5-8 0,2 2-6 16,-2-2-9-16,2 1-4 0,0-6-3 16,-3-1-9-16,6 0-6 0,-6-6-2 15,3-5-13-15,3-3-11 0,-3 0-7 0,0-8-5 16,0-2-4-16,0-4-6 0,0-4-17 15,2-6-12-15,-2-5-1 0,0-2-4 16,0 0 2-16,4-26-5 0,-4 6 1 16,0-10 2-16,-2-8 2 0,2-6 6 0,-2 1 1 15,0-3 14-15,-1 3 20 0,1 4 14 16,0 1 5-16,2 5 9 0,-2 5 5 16,2 7-2-16,0-1-8 0,0 4-4 15,2-1-4-15,2 6 0 0,5 1-1 0,2 5 0 16,3 2-2-16,4 4-1 0,2 1-4 15,4 0-1-15,3 4 4 0,1-2-4 16,2-2 2-16,-1 0-3 0,1-2 1 0,2-1 0 16,-3-4 1-16,3-2-3 0,-2-6 2 15,-3-5 0-15,5-6-1 0,-7-4-1 0,-2-6 0 16,-3 1-4-16,-4-6 5 0,-3 7 3 16,-7 0 13-16,1 1 0 0,-3 5 1 15,0 1 7-15,-1 7 7 0,-3 0-4 16,2 3-7-16,-2 6-3 0,0 3-4 0,-2 6-1 15,2 2-2-15,0 0 2 0,-16 29-3 16,10-3 0-16,-2 9 0 0,-1 10 1 16,1 7-2-16,-1 3 1 0,3 19-4 15,-5 1 1-15,3-10-4 0,2-12-17 0,0 2-14 16,-2-3-32-16,2-2-27 0,4-7-29 16,2-3-25-16,2-2-23 0,-2-8-28 15,4-3-426-15,3-5 208 0,0-5 137 16</inkml:trace>
  <inkml:trace contextRef="#ctx0" brushRef="#br0" timeOffset="28517.0189">28915 12691 25 0,'0'-8'171'15,"0"3"-20"-15,0 5-9 0,0 0-9 16,0 0-7-16,-10 20-13 0,3-3-8 15,-1 5-9-15,-2 7-6 0,-2 2-12 0,4 6-6 16,0-1-8-16,0 2-2 0,-1 0-9 16,2 0-2-16,3-1-7 0,0-9-4 15,2 1-3-15,0-4-7 0,-2-5-5 16,4-3 0-16,0-4-3 0,0-5-6 0,2-5-3 16,-2-3-1-16,0 0-4 0,12-25-2 15,-5 5-6-15,-3-4 0 0,-2-5-3 16,5-7-5-16,-3-3 4 0,0-2-2 15,0 3 0-15,2 4-2 0,-2 5 3 0,-2 2-1 16,1 7 0-16,-1 1-3 0,1 1-3 16,-1 6 3-16,2 5 0 0,-2 2 4 0,4 5 1 15,-6 0 3-15,13 12-1 16,-5-1-3-16,3 2 7 0,0 0-1 0,3 2-3 16,0 1 1-16,2-3-2 0,-4-4 5 15,3 1-2-15,0-2 2 0,2-5-1 0,0-1-2 16,0-6 4-16,2-1-3 0,0-7 3 15,0-1-3-15,-2-4 0 0,4-8 2 16,-1-1 3-16,-4-4-5 0,-1 0 0 0,0 2-2 16,-4 5 2-16,-1 0 6 0,-2 4 2 15,0 2-4-15,0 1-1 0,-4 4-5 16,0 7 3-16,0 3-1 0,-4 2 1 16,0 0 2-16,4 30-2 0,-4-11-1 0,0 7 2 15,-2 2 0-15,0 3-8 0,2 1-13 16,-2 2-21-16,2-2-29 0,0 1-28 15,2 0-29-15,0-7-346 0,2 1 161 16,0-9 105-16</inkml:trace>
  <inkml:trace contextRef="#ctx0" brushRef="#br0" timeOffset="28946.1872">29730 12704 52 0,'0'0'113'0,"0"0"-14"0,-4 23-1 16,2-11-15-16,-2 2-9 0,2-1-5 0,-3 5-9 16,1 0-5-16,0-2-8 0,-1 0 1 15,1-3-1-15,2-2-8 0,0-1 0 0,0 0 0 16,0-5 1-16,2-1-9 0,0-4-6 16,0 0 1-16,0 0-5 0,8-17-5 15,-4 8-2-15,3-7 1 0,4-2-1 0,-1-6-3 16,1 4-1-16,-1-4-5 15,3 5 1-15,-2 2-1 0,1 0-4 0,-2 4-1 16,4 1-1-16,0 3-1 0,-1 1 5 16,2 2-2-16,0 1-1 0,1 1 4 0,2 0-7 15,-4 2 10-15,3-2-4 0,3 1 6 16,-4-3-2-16,6-3 0 0,0-3 0 16,2-1 6-16,1-6 12 0,-1 0-2 15,-1 0 13-15,-4 3 4 0,-2 1 11 0,0 4 4 16,-4-1-1-16,-3 5-7 0,-2 1-3 15,-1 4 3-15,-7 2 4 0,7 9-1 16,-7 5-3-16,-2 3-2 0,-1 7-4 16,-2 3-1-16,-1 2-4 0,2 5-3 0,-2 0-19 15,0 1-29-15,2-5-45 0,2-1-51 16,-3-3-52-16,3-2-411 0,0-8 195 0,-1 0 129 16</inkml:trace>
  <inkml:trace contextRef="#ctx0" brushRef="#br0" timeOffset="41421.3897">11992 9820 125 0,'-8'-2'149'16,"8"2"-2"-16,-10 0-5 0,10 0-11 0,0 0-19 15,-16 6 11-15,10 2 3 0,-4 4 0 16,-1 7-9-16,-2 5-4 0,-1 8-8 15,-3 12-1-15,-3 1-8 0,-2 22-6 0,-2-4-10 16,5-9-5-16,2-9-6 0,2-1-10 16,1-1-3-16,3-8-10 0,-2-2 1 15,5-5-4-15,-1-3-3 0,1-4 8 0,1-5 12 16,1 1 2-16,-1-9-4 0,1-3-10 16,-2-8-5-16,-2-6-7 0,0-12-4 15,0-9-5-15,2-8-11 0,-3-12-5 0,7-7-8 16,0-21-5-16,8-2-2 0,5-3-6 15,3 4 2-15,6 1 3 0,0 4-1 16,3 7 0-16,-4 14 0 0,2 10 1 16,-3 9-5-16,-2 4 1 0,-2 3 3 15,4 8 0-15,-2 4 0 0,-1 5 1 0,2 7 3 16,2 6 0-16,1 5 0 0,6 13 2 16,-3 3 0-16,3 11 1 0,0 5 0 0,8 19 0 15,-2 7 2-15,2 4 1 0,-7 5-8 16,3-2-3-16,-5-3-5 0,1-1-8 15,-6-5-5-15,-2-10-7 0,-4-10-12 16,-1-6-15-16,-3-2-23 0,-2 0-14 0,3-3-23 16,-5-6-22-16,3-2-20 0,-5-2-476 15,0-7 216-15,-2-5 143 0</inkml:trace>
  <inkml:trace contextRef="#ctx0" brushRef="#br0" timeOffset="41798.2688">11874 10416 136 0,'-3'-9'133'0,"3"-1"-2"16,5 0-15-16,4-1-6 0,3 2-20 0,7-2-3 15,5-2-10-15,8-1-13 0,3-2 1 16,7 2-13-16,8-4-15 0,-2 3-12 16,24-6-22-16,-4 0-21 0,-7 4-18 0,-6 3-12 15,1 1-13-15,-4 0-2 0,-1-3 3 16,-5 3 5-16,-7 0 9 0,-3 1 11 15,-5-1 18-15,-5 1 22 0,0 3 21 16,-8-1 8-16,-1 1 27 0,-2 2 7 0,-2-1 12 16,-3 2 8-16,1 0-2 0,-2 2-5 15,-1 1-10-15,-2 3 1 0,-6 0 6 16,10 7 2-16,-6 3-7 0,-1 4-16 16,-1 8-5-16,-2 5-4 0,0 1 1 0,0 5-4 15,0 1-5-15,-2 4-4 0,2-1-3 0,-3-4-5 16,3 2-1-16,0-3-3 0,-2-1-14 15,0-5-13-15,0-3-13 0,2-4-8 16,-2 0-15-16,0-4-28 0,0-5-30 16,-4-3-16-16,0-7-16 0,-5-1-14 0,-2-6-336 15,-2-11 163-15,1-8 107 0</inkml:trace>
  <inkml:trace contextRef="#ctx0" brushRef="#br0" timeOffset="41974.0382">12669 10167 501 0,'-14'-41'8'0,"4"9"18"0,1 4 11 15,3 5 19-15,-1 2 15 0,7 2 6 16,-2 0 3-16,2 0 2 0,4 0-2 15,1-1 1-15,3 0-3 0,7-2-2 0,7 0-3 16,4-1-8-16,11-2-4 0,3 3-9 16,2 1-3-16,5 0-5 0,-3 3-7 15,1 4-1-15,-7 2-7 0,-2 2-13 0,-3 2-24 16,-5 2-16-16,-4 5-21 0,-6 2-14 16,-1 5-15-16,-6 5-13 0,-9 2-29 15,-6 4-327-15,-11 11 150 0,-23 22 100 0</inkml:trace>
  <inkml:trace contextRef="#ctx0" brushRef="#br0" timeOffset="42126.9105">12405 10472 109 0,'-23'24'139'16,"9"-2"-3"-16,2-6 8 0,10 0 4 15,4-3 5-15,5-4-7 0,8 1-9 16,8 0-13-16,7-5-13 0,12 1-8 16,2-2-10-16,9-4-13 0,9-2-15 0,-1-2-33 15,2-4-38-15,20 1-37 0,-5-5-38 16,-11 0-36-16,2-7-384 0,-10 2 170 0,-12 3 113 15</inkml:trace>
  <inkml:trace contextRef="#ctx0" brushRef="#br0" timeOffset="43487.0922">14317 10243 103 0,'18'-14'121'0,"0"3"-4"0,-3 0 0 16,-3 1-3-16,-4-1-1 0,-1-3 2 15,-2 5 0-15,-3-4-6 0,-7 3-12 16,-4-1-7-16,-7 1-8 0,-10 3-6 16,-5 1-6-16,-5 6-3 0,-9 1-6 0,1 4-5 15,-9 7-3-15,2 1-3 0,-13 11-6 16,14 1-5-16,9 0-5 0,3 3-2 0,8 2-2 15,7-5-3-15,5 0-4 0,6-1 0 16,6-6-2-16,4-1-3 0,4 0-3 16,2-5 0-16,7-3-4 0,4-1-3 15,0-8 4-15,4-4-2 0,4-4-2 0,5-5-1 16,-3-8-4-16,-1-4 4 0,2-4-4 16,-2-11 1-16,-3 3-2 0,1-5-1 15,-6-2-3-15,2-2 2 0,-6 2 3 0,-4 6 8 16,1 2 8-16,-5 7 10 0,1 4 12 15,-1 0 0-15,0 6-4 0,-2 2-4 16,-2 6-1-16,-2 8-6 0,2 3-1 16,0 0-6-16,-13 19 2 0,7 3-1 0,-1 7-1 15,5 7-4-15,0 4 2 0,2 6-3 0,4 3-3 16,3 3-7-16,4-5-2 0,3-2-4 16,5-4 0-16,3-4 2 0,0-3 0 15,8-7-1-15,-2-7 0 0,1-3-1 16,5-5 2-16,3-4-2 0,-3-4 2 0,1-7-4 15,5 0 1-15,0-7 3 0,-1-1-3 16,-5-1 1-16,0-5 2 0,-7 2-3 16,1 0 3-16,-10-1 2 0,0 2 2 0,-8 1 6 15,-2 1-2-15,-6 1-2 0,-2 4 1 16,-6 0-5-16,-2 2 5 0,-2 4 2 0,-6 2-5 16,2 4 0-16,-3 2-2 0,-2 6 2 15,0 4 0-15,-1-1-2 0,8 1 0 16,-3 2 3-16,7-2-2 0,-1 1-2 15,5-3-1-15,2 0 2 0,2-3-3 0,4-2 0 16,0 1-2-16,5-6 0 0,2 0-2 16,1-2 1-16,2-3 0 0,2-3-1 0,0-2 0 15,-1 0-2-15,2-3 1 0,-4-2 1 16,1 1-1-16,-2-3 4 0,0 1-2 16,-4 1 0-16,3-1 2 0,-2 1 0 15,-5 3-2-15,4 1 1 0,-3-2 0 0,1 5-2 16,-2-3 2-16,2 4-2 0,-6 2-2 15,11 0 4-15,-11 0-3 0,11 8-2 0,-5-5-4 16,2 3-1-16,1 2-3 0,2-2 3 16,-1 1 1-16,5-1-5 0,-2-3 0 15,2 1-2-15,1-2-2 0,0 0-3 16,0-2-2-16,-1 0 1 0,2-2-2 0,0 0-2 16,-1 1 4-16,-2-3 2 0,-4 2 2 15,3 0 1-15,-3 2 4 0,-1-2-1 16,-1 2 2-16,1 2 0 0,-1 2 4 0,-2 0-1 15,3 1 4-15,2-1-2 0,-3 4 3 16,4-1 1-16,4-1 0 0,-2 0 4 16,3-3-2-16,1 0-1 0,2-2 5 0,2-1-1 15,1-1 0-15,5-5 5 0,-4 0 1 16,2-3 0-16,0-1 5 0,-3-1 0 0,-2-3 11 16,-2 4 14-16,-2 1 13 0,-4 2 13 15,-1-1 9-15,-1 2 1 0,-3 0-7 16,1 6-4-16,-9 0-1 0,9 8-2 15,-9 2-2-15,0 5-2 0,0 2-5 0,2 6 0 16,-2 6-5-16,0 0-2 0,0 10-6 16,2 5-2-16,0 2 0 0,0 9-9 15,-4 0-4-15,4 2-10 0,-2-2-10 0,-2 2-11 16,0-1 1-16,-2-3 1 0,-3-4 1 16,0-8 2-16,-1-5 2 0,-2-4 8 15,-1-7 4-15,3-6 3 0,-3-9-3 16,0-7 3-16,3-5-3 0,0-5-2 0,2-8-1 15,-2-7-2-15,8-7-1 0,5-9-2 16,4-5-1-16,5-6-2 0,12-20-2 0,3 1 0 16,5-3-1-16,2 1-1 0,5 1 0 15,-5 3-2-15,4 2 4 0,-3 6-1 0,-1 4 2 16,-8 10-1-16,-7 11 1 0,-3 5 4 16,-6 3 5-16,0 6 0 0,-5 2-2 15,-2 4 3-15,-5 4 0 0,-2 3 2 16,-6 4 3-16,8 2 1 0,0 0 0 0,0 0-1 15,-12 15 3-15,14-4-4 0,2 2 1 16,5 3-1-16,2 4-3 0,3-1 1 0,5 1 2 16,1 3-3-16,-2-2-1 0,-2-2 0 15,-2 2-1-15,-3-2 1 0,-5 2-1 16,-2-2 1-16,-6 1-1 0,-6 3-12 16,-3-4-13-16,-5 0-22 0,-10 1-37 15,-6-3-36-15,-9 4-47 0,-3-2-45 0,-9-4-660 16,-21 6 295-16,-8-3 194 0</inkml:trace>
  <inkml:trace contextRef="#ctx0" brushRef="#br0" timeOffset="43812.2486">11783 11321 75 0,'0'0'203'16,"0"0"-6"-16,55-12-8 0,0 6-11 0,38-3-9 16,41-6-13-16,25 2-9 0,23-2-9 15,58-3-11-15,4 3-6 0,5 2-5 16,4 1-3-16,7 1-8 0,-6 1-8 0,-55 7-10 16,-11-1-7-16,-17 1-8 0,-13 0-9 15,-42 1-5-15,-14 1-6 0,-26 1-7 16,-19 0 1-16,-11 0-7 0,-7 0-1 15,-8 0-3-15,-1 1-5 0,-11 1-1 0,-4 3-1 16,-7-4-8-16,-4 3-17 0,-2-2-20 16,-2-2-26-16,-8 7-29 0,-2-3-35 0,-6 0-35 15,-5 0-28-15,-17 3-38 0,-14-1-505 16,-35 5 242-16,-8 3 160 0</inkml:trace>
  <inkml:trace contextRef="#ctx0" brushRef="#br0" timeOffset="44086.5701">12245 11794 107 0,'-51'11'183'0,"15"-1"1"16,14-5 15-16,12-3 10 0,14-2-8 15,-4 0-6-15,46-7-13 0,7-3-14 16,45-3-7-16,34-7-12 0,17-1-10 0,15 3-8 16,3-1-11-16,4-1-3 0,4 1-5 15,3 2-11-15,-2 2-10 0,-3-2-8 16,-7 0-7-16,-9 1-1 0,-15 1-12 0,-35 5-5 15,-10 0-9-15,-12 2-3 0,-19 1-1 16,-15 1-8-16,-11 2 1 0,-8-1-1 0,-3 2-9 16,-1-1-3-16,-7 2-10 0,-2 1-16 15,-4-3-24-15,-5-1-31 0,-1 2-36 16,-4-2-41-16,-1 4-43 0,-4 1-37 16,0-9-53-16,0 9-572 0,-9-8 285 0,3 4 188 15</inkml:trace>
  <inkml:trace contextRef="#ctx0" brushRef="#br0" timeOffset="49232.4726">12312 12864 92 0,'0'0'98'0,"6"-3"-1"0,-1 0-7 15,-5 3 8-15,4-7-3 0,0 1-4 16,1-2-10-16,-1 1-1 0,0-7-16 16,0 1-1-16,-2-1-1 0,0-3 1 15,-2 3-7-15,-2-3 0 0,-2 4-3 0,-2 0-6 16,-5 1-6-16,-2 3-9 0,-6 4 6 16,-4 1 2-16,-8 6-5 0,-10 2 5 0,-7 9 4 15,-3 2-1-15,2 5-4 0,4 0-2 16,6 4-5-16,2-2-2 0,12 1-6 15,6 2-7-15,4 0 7 0,10 0-5 16,5 0-1-16,7 3-1 0,8 5-1 0,8 0-1 16,3 3-2-16,4-1-3 0,-1-1 3 15,3 0-3-15,-2 2-1 0,-4-3 6 16,0-2 6-16,-9-5 10 0,-2 3 8 16,-2-6 8-16,-7-1 8 0,-4-3 3 0,-4 3 5 15,-6-2 3-15,-5-1-2 0,-8 1-2 16,-7-4 1-16,-3 2-2 0,-5-7-5 0,-7 1-9 15,1-7-1-15,-1 1-4 0,1-4-4 16,-2-4-2-16,3-2-7 0,5-2-4 16,0 1 0-16,3-5-4 0,7 1-4 15,5-3-3-15,0 1-9 0,4-3-12 0,7 3-13 16,-2-2-23-16,6 0-15 0,4 0-21 16,4-1-16-16,4 0-27 0,6-1-22 15,2 0-28-15,3-1-29 0,9-2-495 16,6-1 236-16,1-4 157 0</inkml:trace>
  <inkml:trace contextRef="#ctx0" brushRef="#br0" timeOffset="50305.7657">12695 12621 123 0,'0'0'161'15,"13"13"-11"-15,-7 2-4 0,-1 2-8 16,-1 8-7-16,-2 3-9 0,0 11-12 15,0 3-11-15,-2 3-11 0,-2 8-4 0,0 2-5 16,-2 3-12-16,0-1-11 0,-3-2-4 16,0 2-13-16,-1-3-10 0,-2-5-10 15,0-1-9-15,-6-2-7 0,0-7-6 0,-4 0-6 16,1-9-10-16,1-5-16 0,-2-4 0 16,1-6-1-16,0-3-2 0,4-6 3 15,3-5 1-15,1-1 1 0,2-4 0 16,3-2 7-16,6-2-3 0,2 1 6 0,6-2 2 15,6-3 4-15,4 1 2 0,10-4-2 16,3-1 5-16,10-3 0 0,5 2 6 16,3-2 5-16,17-3-3 0,-1-3 2 15,1 0 3-15,-13 6 3 0,-7 0 8 0,-1 2 4 16,-9 1 5-16,-4 1 19 0,-7 4-4 16,-3-1 18-16,-6 3-3 0,-4-1-4 0,-4 3-4 15,-6 1-2-15,-4 2-4 0,2 4 1 16,-22-2-2-16,5 7-3 0,-2 1 1 15,-4-1-4-15,1 4-4 0,2 3-1 0,0-1-3 16,4 0-5-16,1 3-4 0,4-3 2 16,2 0-1-16,3 1-4 0,4-1 5 15,2-1-5-15,4-2-1 0,0-1 0 0,5-1-8 16,2-3 7-16,-3 1-9 0,7-2 0 16,-3-2-3-16,2-2-2 0,-2 2-3 15,0 0-1-15,0-1-1 0,-2 1 1 16,1 0 4-16,-11 0 0 0,14 1 1 0,-8 1-3 15,1 2 3-15,0 0 3 0,-1-1-1 16,2 5-8-16,0-4 8 0,4 3 1 0,0-2-3 16,3 1 2-16,-1-5 2 0,6-1-2 15,-2 0 1-15,4-6 4 0,1 0-4 16,1-5 4-16,-2-3-6 0,4-5 8 16,-2-3 5-16,-3-5-4 0,-3-3-2 0,0-1-1 15,-4-9-2-15,1-2 0 0,-4-1 3 16,-3 3-2-16,-1 2 0 0,-1-2-3 15,-4 5 3-15,0 4-1 0,-2 6 3 0,0 1-3 16,-4 7 0-16,0 4 2 0,-3 7-2 16,-1 6 3-16,8 0 0 0,-17 19 1 0,4 2-3 15,3 8 2-15,2 5 0 0,3 4-1 16,0 5 0-16,5-2 2 0,5 3 0 16,2-3 1-16,-1 2 3 0,4-5-4 0,0-2-2 15,4-2 3-15,0-4-2 0,1-3 1 16,0-5 2-16,0-3-1 0,-1-6-2 15,4-4 0-15,-4-3 0 0,3-3-1 16,-2-6-1-16,2 0-1 0,0-5 0 0,-2-2-3 16,-3-2 2-16,1 1-5 0,-2-3 3 15,-3 3-1-15,1 0 1 0,-1 0 0 0,-4 1 1 16,2 2 0-16,-3 1 0 16,1 3-2-16,-1 0 0 0,-3 4-1 0,0 0 3 15,0 0 0-15,0 0 1 0,12 12 0 16,-8-7 1-16,2 1-2 0,0 2 2 0,4-5 2 15,0 3 0-15,3-2 0 0,-1-2-3 16,3-1 3-16,2 1 0 0,-3-2-3 16,4-2-4-16,1 1 5 0,-2-1 3 15,0-1-5-15,-1 2 2 0,0-1 2 0,-2 1-6 16,-1-2-1-16,2 3 3 0,0 0-3 16,-3 3 3-16,4-3 2 0,-2 3 2 15,0 1-3-15,0-1 2 0,-2 3-4 0,1 0 2 16,-3-2 5-16,-1 4-5 0,-2-2 2 15,1 0 2-15,-4 1-2 0,0 0 1 16,-2 1 0-16,-2 0-10 0,-2 0-11 0,0-1-17 16,-2 0-15-16,0-1-30 0,-2 0-30 15,-1-1-42-15,-2-1-345 0,-3 0 169 16,3-4 112-16</inkml:trace>
  <inkml:trace contextRef="#ctx0" brushRef="#br0" timeOffset="50469.5698">13669 13008 48 0,'0'0'44'0,"0"0"-36"0,6-11-42 0,-6 11 11 15,13-3 8-15</inkml:trace>
  <inkml:trace contextRef="#ctx0" brushRef="#br0" timeOffset="50701.0435">13121 13106 20 0,'-6'-2'195'0,"6"2"-14"16,0 0-14-16,0 0-13 0,25-4-17 15,3 1-13-15,12-1-13 0,4-2-8 0,11 1-11 16,4-1-13-16,3 0-6 0,-1 0-10 16,-2 0-20-16,-1 1-33 0,-3-1-19 15,-9 2-28-15,1 1-15 0,-1-3-30 0,-1 2-22 16,-3-2-16-16,-4 3-271 0,-2-3 133 16,-7-1 88-16</inkml:trace>
  <inkml:trace contextRef="#ctx0" brushRef="#br0" timeOffset="51059.1815">14236 12897 196 0,'9'-12'28'0,"-1"5"11"15,1-1 11-15,-3 2 7 0,-2 0 0 16,3 3 1-16,-5-1 7 0,-2 4-13 16,8 0 16-16,-8 0 9 0,12 7-3 15,-4 1-2-15,0 2-2 0,-2 3-1 0,0 4-6 16,5 4 1-16,-5 2-7 0,5 2-8 16,-3 0-1-16,1 7-8 0,-1 0 1 15,0 1-7-15,-1 1 2 0,0-6-9 0,-3 2-4 16,-2-4-9-16,2 0-4 0,-2-1-13 15,-2-4-3-15,0-2-6 0,0-2-2 0,0-3-14 16,-2-4 3-16,0 1 1 0,-2-4-1 16,0-6-2-16,0 2 4 0,4-3 2 15,-10-10 4-15,6 3 1 0,4-1 1 16,0-3 1-16,0-1 5 0,4 1-1 0,1-1 2 16,2-1 6-16,3 2-4 0,0 1 3 15,3-1 1-15,2 3 1 0,0 0 0 16,1 3-4-16,2 1 3 0,-2 3 4 15,4-2-1-15,-4 6-3 0,4 0 3 0,-3 1-1 16,-3-1-1-16,2 3-4 0,-4 2-9 16,-2-1-14-16,1 1-13 0,-5 0-16 15,-1 0-19-15,-3-1-22 0,-2-1-209 0,-2-1 105 16,2-5 68-16</inkml:trace>
  <inkml:trace contextRef="#ctx0" brushRef="#br0" timeOffset="51808.2916">15271 13127 40 0,'0'0'161'15,"0"0"-8"-15,0 0-4 0,-23 10-18 0,13-1-10 16,-4 0-14-16,2 2-10 0,0 1-11 16,0 1-6-16,2 4-13 0,4-1-4 15,1 0-14-15,5-1-7 0,0-2-14 16,7-2-15-16,1 1-10 0,5-3-20 0,2-3-3 15,3-2-5-15,2-2-6 0,3-4 3 16,3-2 1-16,0-2 1 0,0-1 8 16,0-3-6-16,-1 1 4 0,-3-1 8 15,-2 1 1-15,-4-1 3 0,-4 2 1 0,-3-1 7 16,-5 3 2-16,-2 0 6 0,-4 4 7 16,2 2 3-16,-13-5 6 0,13 5-7 15,-19 5 2-15,10-3-5 0,-1 4-1 0,2 0 6 16,0 0-10-16,0 1 3 0,4 1-6 15,0-2 5-15,2 1-4 0,0 1 0 16,2-2-11-16,4 0 7 0,0-3-17 0,3-1 0 16,0 0-17-16,3 0 6 0,0 0 0 15,1-2 8-15,-2 2-5 16,1-2 9-16,-1 2-4 0,1-1 3 0,-2 1 2 16,4 2 2-16,0-2-2 0,-2 0 3 0,1 2 0 15,2-2 3-15,-1 0 6 0,3-2-4 16,0 0 8-16,4-4-3 0,-1 0 4 15,4-6 1-15,2-1 3 0,3-8 10 0,-1-2 6 16,-1-4-1-16,0-6 2 0,0-2-3 16,-3-4-3-16,-6-2-1 0,2 0-3 15,-6-2 5-15,-1 3-4 0,-3 2 28 0,1 5 4 16,-2 6 3-16,-3 2-4 0,0 4-8 16,-2 4-2-16,0 5-2 0,-4 7 0 15,2 3-3-15,0 0 2 0,-8 20-1 16,3-5-6-16,3 6 2 0,2 6-5 0,-2 2-3 15,4 3 1-15,-2 0-1 0,2 1-4 16,1-1-8-16,-1-2-17 0,2 1-22 16,-2-2-26-16,2-1-21 0,-2 0-19 0,0-3-18 15,-2-7-27-15,-2 1-339 0,-2-4 163 16,-6 1 108-16</inkml:trace>
  <inkml:trace contextRef="#ctx0" brushRef="#br0" timeOffset="52144.2685">12717 13803 48 0,'-16'2'157'0,"12"2"-1"0,4-4-10 0,0 0-8 16,47 5-12-16,-11-5-15 15,17 0-2-15,38-3-8 0,11 0-12 0,8-3-5 16,27 0-10-16,3-1-4 0,6-4-8 16,2 4-7-16,6 0-4 0,-5-1-2 0,-3-2-12 15,-9 3-1-15,-28 1 0 0,-12-2-5 16,-6 2-8-16,-19 1 3 0,-15 1-5 16,-11 2-3-16,-3-2-1 0,-9 2 0 15,-3 1-3-15,-3-2 2 0,-4 2-5 16,-4-1 0-16,-1 0-13 0,1 0-15 0,-4 2-22 15,0-2-19-15,-4 0-39 0,0 2-47 16,-3-2-395-16,2 0 184 0,-7 1 120 0</inkml:trace>
  <inkml:trace contextRef="#ctx0" brushRef="#br0" timeOffset="52531.1706">13180 14427 50 0,'0'9'136'0,"0"-4"-4"0,4 3-15 0,2 0-6 16,8-3-7-16,4 3-17 0,10-4-9 15,7-2-6-15,10-2-5 0,13-2-9 0,5-2-2 16,28-4-9-16,0-1-4 16,4 3-5-16,3-1 1 0,-3 0-10 0,-4-2-1 15,-4 3 0-15,-16 3-1 0,-13 2-6 16,-12 1 0-16,1-3 0 0,-7 3-7 0,-6-2 3 16,-3 2-6-16,-5 0 2 0,-5 0 9 15,3-1-15-15,-8 1 4 0,4 0-5 16,-8-3 6-16,3 3-6 0,-4 0-18 15,-3 0-17-15,-8 0-16 0,0 0-14 0,11 0-20 16,-11 0-23-16,0 0-308 0,0 0 140 16,-28 10 92-16</inkml:trace>
  <inkml:trace contextRef="#ctx0" brushRef="#br0" timeOffset="52787.1383">13691 14712 8 0,'31'-5'69'0,"-4"2"-12"0,1 0-13 0,-7-1-16 16,0 0-14-16,-4 2-12 0,0 0-17 16,-2 0-56-16,-2 2 24 0,-3-1 16 15</inkml:trace>
  <inkml:trace contextRef="#ctx0" brushRef="#br0" timeOffset="98078.3124">20978 17442 43 0,'-9'0'175'0,"9"0"-9"0,-13 0-12 0,9 1-5 16,4-1-11-16,-8 5-9 0,8-5-6 15,-4 1 4-15,4-1 3 0,0 0 0 16,21 13-4-16,0-10 0 0,8 2-1 0,14 1-5 15,19-6-4-15,31 0-6 0,8-6-11 16,10-2-7-16,24-5-10 0,-2 0-1 16,1-6-14-16,-3 2-6 0,0-2-2 15,2-2-8-15,-5 2-4 0,-6 2-7 0,-18-2-2 16,-9 6-4-16,-4 0-5 0,-6-1-1 16,-20 0-5-16,-11 6-1 0,-13 1-4 0,-1 1-2 15,-8 0 2-15,-2 3-2 0,-5-3 0 16,-1 2-4-16,-6 2 1 0,2 1 1 15,-5-5-5-15,1 6-3 0,0-2-5 16,-4-4-9-16,-4 6-12 0,1-6-22 0,-2 1-13 16,-3-3-15-16,-4 0-11 0,0 1-10 15,-4-5-14-15,0 3-11 0,-6-3-12 16,2 3-12-16,-4-3 2 0,-3 4 1 16,-2-4-1-16,-4 5-1 0,-3-5 4 0,-1 4-3 15,0 0 6-15,-5 0 7 0,1 1 9 16,-6 1 8-16,1-5 15 0,0 1 9 15,1 3 11-15,-1-7 17 0,0 7 15 16,0-6 12-16,-2 1 13 0,5 3 19 0,-1 1 20 16,4-4 8-16,3 5 12 0,1-5 13 15,1 5 11-15,2 1 17 0,4-2 3 0,1 5 4 16,-2-2-7-16,6-1-9 0,1 3-2 16,-2-2-3-16,3 5-7 0,1 0-7 15,9 0 7-15,-14 0-2 0,9 5-2 0,1-1-3 16,1 2 1-16,6 1-3 0,-1 5 3 15,3-5-3-15,3 7-1 0,2-1-5 16,7 2 2-16,3 5-5 0,4-5-2 16,4 4-3-16,4-2-3 0,9 1-4 15,1 4-2-15,2-1-3 0,3-2-4 0,-3 2-1 16,1-2-2-16,-3 2-4 0,-3-6-1 16,-6 4-3-16,-1-4 0 0,-5 5 0 0,-4-6 1 15,-6 5 0-15,-2-1 1 0,-6 3 2 16,-5 2-2-16,-6 0-1 0,-5 3 2 15,-10 3-4-15,-4 5 2 0,-7 0-3 0,-16 8-1 16,-5 0-3-16,1-2 3 0,3-13-2 16,7 0 1-16,0-7-2 0,7-4 2 15,3-2-2-15,3-1-1 0,3-6 0 16,4-1 3-16,2-6-3 0,0-6-2 0,1 0 0 16,2-1-2-16,2-9-1 0,-1-3-2 15,2-2-2-15,0-7-3 0,4-6-3 16,2-1-5-16,0-5 0 0,0-2-1 15,0-7 0-15,-1-5 1 0,1 5-7 0,0-4-4 16,-3 5-3-16,-1 0 2 0,2 10-2 16,-3 0-3-16,5 4-13 0,-2 5-10 15,2 7-23-15,1-1-27 0,1 6-17 0,4 0-8 16,1 1-15-16,5 3-14 0,4 3-423 16,3 3 198-16,7-5 130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28:40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9664 16446 84 0,'-8'5'123'0,"1"3"-10"15,1-6-8-15,2 2-7 0,2-1-10 16,2-3-3-16,-4 11-2 0,4-11-8 15,0 0 3-15,4 2-5 0,-4-2-4 0,14-1 2 16,-3-5-4-16,4-1-1 0,6-5-3 16,7 0-2-16,3-7-6 0,9-1-2 15,2-5-3-15,16-6-4 0,1 3-5 0,-8 1-3 16,-9 7-4-16,3 1-5 0,-7-1-9 16,-4 7-7-16,-3 0-5 0,-7 3-6 15,-3 2 1-15,-2 1-4 0,-4 1 0 0,-5 0-2 16,-1 4-10-16,-3 2-5 0,-6 0-12 15,0 0-11-15,0 0-12 0,0 0-8 0,0 0-7 16,-25 8-5-16,8-6-10 0,-9 9-16 16,-5 3-9-16,-11 0-281 0,-5 5 132 0,-17 12 88 15</inkml:trace>
  <inkml:trace contextRef="#ctx0" brushRef="#br0" timeOffset="204.3161">9651 16479 460 0,'-48'27'65'16,"10"-6"19"-16,6 0 13 0,7 0 5 15,3-7 14-15,5-1 1 0,3 0 2 0,3-5 9 16,4-1 6-16,5-1 7 0,2 0 4 15,9-5 1-15,-9-1 3 0,30-1-4 0,-2-5-7 16,12-6-8-16,33-2-5 16,6-7-17-16,6 0-6 0,3 0-13 0,1-4-11 15,0 4-4-15,-6 5-16 0,-7-4-11 16,-19 9-14-16,-12 0-17 0,-9 4-13 0,-9 1-13 16,-1-1-11-16,-8 1-21 0,0 0-25 15,-4 5-35-15,-1-7-33 0,-2 2-40 0,-1-1-51 16,-4-7-581-16,1-5 275 0,-1-4 181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10:21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20138 15608 17 0,'0'0'62'0,"0"0"4"15,0 0-11-15,0 0-6 0,0 0-8 16,0 0 8-16,0 0-12 0,0 0-5 0,0 0-4 15,0 0-1-15,0 0-2 0,0-6 1 16,0 6-2-16,0 0-2 0,0 0-2 16,0 0 1-16,0 0 2 0,0 0 1 15,0 0-3-15,0 0 3 0,0 0-3 0,0 0-2 16,0 0 2-16,0 0-4 0,0 0 6 16,0 0-12-16,0 0 9 0,0 0-7 15,0 0-3-15,-2-4-4 0,2 4 1 0,0 0 1 16,0 0 0-16,0 0-1 0,0 0-1 15,0 0 1-15,0 0 1 0,0 0-3 16,0 0 0-16,0 0-3 0,0 0 2 16,0 0-4-16,0 0 1 0,0 0-8 15,0 0-12-15,0 0-16 0,0 0-17 0,0 0-22 16,0 0-176-16,0 0 85 0,0 0 56 16</inkml:trace>
  <inkml:trace contextRef="#ctx0" brushRef="#br0" timeOffset="703.9112">23962 15594 14 0,'0'0'57'0,"4"-3"-5"16,-4 3-2-16,0 0-5 0,0 0-7 16,0 0 1-16,0 0-5 0,0 0-3 15,0 0-6-15,0 0 0 0,0 0-2 16,0 0-4-16,0 0-2 0,0 0-2 0,0 0-3 15,0 0-9-15,0 0-12 0,0 0-7 16,0 0-16-16,0 0-119 0,0 0 52 16,4 8 33-16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28:52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22701 12470 2 0,'10'-2'73'16,"7"0"-4"-16,-2-2-6 0,6 2-7 15,1 0-3-15,1 1-3 0,5-1-2 16,0 0-8-16,2-2-6 0,0 2 1 0,1 0-5 16,-1 0-5-16,-2 2 0 0,1-2 0 15,-1 0-8-15,-2 2 8 0,-1 0-9 16,-1 0-2-16,-2 0-2 0,-2 0-1 0,-1 0-1 15,-3 0-2-15,-3 0 1 0,0-2 0 16,-3 2-3-16,2 2-7 0,-4-2 0 16,-8 0-4-16,4 4-10 0,-4-4-7 0,0 0-13 15,-24 4-8-15,8 0-8 0,-8-2-151 16,-5 3 69-16,-9-1 45 0</inkml:trace>
  <inkml:trace contextRef="#ctx0" brushRef="#br0" timeOffset="279.3845">22051 12759 3 0,'-42'19'36'0,"10"-1"4"16,7-6 1-16,5 1 6 16,8-4 7-16,1-2 2 0,7 3 4 0,2-2 1 15,8-2-6-15,5 1 3 0,5 1-2 16,8-2-3-16,3-1-7 0,5-1-1 0,8-2-2 16,3-1-9-16,3 2-1 0,1-3 2 15,-1 1-1-15,1-1-7 0,-1-1-2 16,-1 1-4-16,-3-3-4 0,-2 2 10 0,-3-1-7 15,-3 2 0-15,-2-2-5 0,-3 0-4 16,-2 0 0-16,-4 0 3 0,-1 2-4 16,-3-1 2-16,-2-2 1 0,-2 3-6 15,-3-1 1-15,1 1 0 0,0 0-4 0,-5-2 3 16,2 2 7-16,-1-3-7 0,-9 3-12 16,13-1-13-16,-7-1-17 0,1 0-18 15,-7 2-22-15,6-4-18 0,-6 4-217 16,4-6 106-16,-4 6 69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10:29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13779 8451 4 0,'0'0'89'0,"-2"6"-1"0,2-6-6 0,-5 6 2 16,5-6-10-16,-2 5-8 0,2-5-4 15,0 0-5-15,0 0 4 0,0 0 1 0,0 0 3 16,0 0 6-16,32-12-4 0,-10 3 2 15,5-6-4-15,13-1 3 0,22-11-6 0,9-3 1 16,10-7-2-16,24-6-3 0,10-5-3 16,2 0-4-16,3 1 2 0,3 2-5 15,2-3-3-15,2 2-1 0,0 2-2 16,0 4-5-16,-3 1-1 0,-3 1-4 0,-6 6-5 16,-22 8-4-16,-6 1 0 0,-7 4-2 15,-17 6-4-15,-10 3-2 0,-10 1-7 0,-5 2 0 16,-6 1-8-16,-5-2-8 0,1 4-11 15,-8 1-19-15,0-1-19 0,-1 2-20 16,-4-2-17-16,-3 4-18 0,1-5-32 16,-2 3-337-16,-3-2 163 0,1 0 108 0</inkml:trace>
  <inkml:trace contextRef="#ctx0" brushRef="#br0" timeOffset="5542.0084">10598 11704 66 0,'0'0'88'0,"-7"2"-5"0,7-2-7 0,-4 3-4 16,4-3-2-16,0 0-10 0,-4 5 0 16,4-5 7-16,0 0 9 0,23 1-2 0,-8-1 1 15,9-1 0-15,5-4 4 0,11-3 0 16,11-2 6-16,21-9 6 0,6-6 3 15,22-13-1-15,5-2 0 0,6-8-2 0,4 2 2 16,6-1-4-16,2 0-2 0,0-2-7 16,-2-1-5-16,-3 5-6 0,-1 1-5 15,-8 2-5-15,0 3-6 0,-22 8 0 0,-5 4-10 16,-4 1-3-16,-8 3-6 16,-17 7-4-16,-9 3-5 0,-9 2 1 0,-5 3-3 15,-8 1-3-15,2 0-2 0,-5 1-1 0,-3 0-1 16,0 1-2-16,-2 3-1 0,-1-3-3 15,-4 1 1-15,-3 3-11 0,0-1-15 16,-6 2-13-16,0 0-14 0,0 0-16 16,0 0-12-16,-30 3-17 0,12 1-19 0,-6 2-10 15,-3 1-6-15,-11 4-14 0,0-1-4 16,-9 8-9-16,-4 0-8 0,-21 4-348 0,-2 4 172 16,-6 3 113-16</inkml:trace>
  <inkml:trace contextRef="#ctx0" brushRef="#br0" timeOffset="5882.0446">11013 11845 60 0,'46'-15'111'15,"3"0"0"-15,19-6 4 0,7-4-8 16,10-1 0-16,24-11-2 0,2 1-7 0,2-1-5 15,-4 0-4-15,2 5-5 0,-3-4-5 16,-24 9-4-16,1 4-8 0,-6 2-6 16,-8 0-5-16,-13 7-6 0,-12 4-3 0,-7 1-8 15,-6 3-2-15,-5-1 0 0,-1 3-6 16,-4-1 0-16,-3 0-3 0,-2 1-3 0,-3 1-2 16,-2 2-4-16,0-3-1 0,-3 2-3 15,0-1 2-15,-2 1-9 0,-2 1-14 16,-6 1-8-16,0 0-12 0,0 0-16 15,0 0-12-15,6 6-11 0,-6-6-7 0,-6 9-10 16,0-4-6-16,-4 1-7 0,2 1-11 16,-2 0-11-16,-3 0-249 0,0 1 124 0,-2-1 82 15</inkml:trace>
  <inkml:trace contextRef="#ctx0" brushRef="#br0" timeOffset="13036.0213">13299 13464 64 0,'-9'4'68'0,"9"-4"-9"15,0 4-6-15,0-4-4 0,0 0-4 0,19 2 0 16,-9-4-1-16,8-2 0 0,1 0-6 16,4-3 1-16,4-3-2 0,3-3-4 0,6 0-2 15,0-3 1-15,6 0-2 0,2-4-4 16,-1 1-1-16,1 0 0 0,-1 0-3 16,-1 0-4-16,4 4-1 0,-1-2 3 15,-11 5-7-15,2 0-1 0,-6 2 5 0,-3-1-8 16,-3 6-1-16,-3-3-1 0,-2 2 0 15,-4 3-2-15,1-1 10 0,-7 3-17 16,2 2-10-16,-5 0-5 0,-2 4-3 0,-2-1-8 16,-2 1-3-16,-6 4-5 0,-2-1-1 15,-6 6-8-15,0-1-4 0,-5 2-1 16,0 3-4-16,-4 2-142 0,-5 1 66 0,-6 6 45 16</inkml:trace>
  <inkml:trace contextRef="#ctx0" brushRef="#br0" timeOffset="13333.8313">13390 13766 88 0,'-32'24'3'0,"4"-3"8"0,7-4 3 16,5-4 6-16,0 1 2 0,6-5-4 16,-1-1-1-16,5-4 4 0,4 0 3 0,2-4 3 15,0 0 9-15,0 0 6 0,33-10 6 16,-7-2 5-16,6-5-3 0,8-3 3 16,21-12 8-16,7-4-5 0,4 1 4 0,6-1-3 15,24-10 0-15,1 0-2 0,4 0 1 16,0 2-4-16,0 2-6 0,0 0 0 15,-24 12-8-15,-3 2-4 0,-5 1-5 16,-8 4-3-16,-16 6-1 0,-9 4-2 0,-10 1-3 16,-4 7-5-16,-5-3 1 0,-5 4-4 15,0 0-7-15,-4 2-2 0,-3 0-8 0,0 2-5 16,-5 0-7-16,-6 0-4 0,0 0-5 16,0 0-2-16,0 0-8 0,0 0-9 15,-15 10-8-15,-2-4-17 0,3-2-5 16,-8-1-17-16,1 5-201 0,-5-2 99 0,0-1 66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11:13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15319 13202 32 0,'0'0'68'0,"0"0"-11"0,0 0-2 16,0 0-4-16,0 6-5 0,0-6-11 15,0 0-17-15,0 0-24 0,-2 6-27 16,2-6-77-16,-4 2 37 0,4-2 25 0</inkml:trace>
  <inkml:trace contextRef="#ctx0" brushRef="#br0" timeOffset="499.5627">18438 11157 4 0,'0'0'14'0,"0"0"-14"0,0 0-7 16,0 0 3-16,0 0 1 0</inkml:trace>
  <inkml:trace contextRef="#ctx0" brushRef="#br0" timeOffset="9937.0353">18959 12172 8 0,'-41'15'47'0,"5"-3"0"16,4 0 1-16,3 1 2 0,-5 0-3 15,0 3 5-15,-4 4 3 0,3 1-3 0,-4 3-3 16,3-2 2-16,2 3 4 0,2 0-4 15,3 1-6-15,-1 3 3 0,4 2-3 16,1 1-6-16,2 1-3 0,0 3-2 16,5-5 2-16,4 0-6 0,-1 2 2 0,2-1 4 15,3 3 1-15,1-2-10 0,3 3 7 16,4-5 8-16,2 0 0 0,2-1 8 16,8 7-8-16,1-3 12 0,8 6 4 15,2-2-3-15,9-2 1 0,12 12-2 0,5-4-6 16,8-5 0-16,3 0-6 0,5-3-2 15,5-2 0-15,1-6-5 0,1 2-3 0,2-5-7 16,0-5-1-16,0-1 1 0,-11-5-2 16,-6-5-4-16,0 0-1 0,5-1 0 15,-1-4-3-15,3 0 1 0,1-2 0 16,-2-4-1-16,3-4-2 0,19-4 3 0,-6-1-1 16,2-2 0-16,-5-5-5 0,-2 0 6 15,-2-5-3-15,-2-1-3 0,-5-2 1 16,-2-1-1-16,-1-1-4 0,-11 1 0 0,-9 3 1 15,2-2-2-15,11-10-1 0,-11 5 2 16,-6 3-4-16,-1 0 1 0,-4-2-4 16,-1-1 6-16,-3-2-1 0,-2-3-7 15,-3 0 2-15,-3-2-20 0,-5-4 5 0,-5 5 2 16,-5-6 1-16,-4 3 3 0,-2-2 0 16,-7-5-3-16,-3 0 5 0,-3-3-1 0,-2 2 2 15,-10-11-1-15,-5 2 0 0,-2 0 6 16,-9 3-1-16,-1 5 3 0,-5-1 1 15,-6 6 1-15,1 2 2 0,-6 4 0 16,-1 5 0-16,0 0 5 0,-3 4-1 0,-1 4 0 16,-4 0-1-16,10 8-2 0,7 2 1 15,-4 2-3-15,1 3 3 0,-2 1-2 16,0 1 1-16,0 4-1 0,-4 0-3 0,-1 4-2 16,-1 0 4-16,-3 4-3 0,-20 6-2 15,3-3 2-15,0 5 2 0,3 3 0 16,3 2-2-16,6 0-2 0,1 4 2 0,11-3 0 15,8-2-2-15,-1 2 2 0,-11 8 3 16,13-3-4-16,5-2 0 0,5 2 2 16,0-2-3-16,1 2 0 0,1 0 0 0,9-4-4 15,-1 2-3-15,4-2-2 0,2 0-5 16,2 0-3-16,3-2-9 0,5 0-4 16,-4-1-13-16,6 0-6 0,3 0-7 0,0-4-6 15,3 3-9-15,0-2-10 0,2 1-7 16,2-3-2-16,4 1-19 0,-2 1-9 15,6-2-303-15,0 0 144 0,3 3 95 0</inkml:trace>
  <inkml:trace contextRef="#ctx0" brushRef="#br0" timeOffset="15022.6917">25055 13864 25 0,'-11'-21'81'0,"-2"2"-4"16,0 3-8-16,-1-2-2 0,-2 2-2 15,0 1-2-15,-7-1-1 0,-5-2-4 16,-6 1-2-16,-4-2 1 0,-7 0 2 16,-1 2 4-16,-3 0 6 0,-3 2-6 0,-3 3-2 15,-3 0-3-15,-1 4 3 0,0 2-1 16,-5-2 5-16,1 4-6 0,-1-1-8 0,1 3-4 16,-5 2 0-16,0 1 0 0,-20 3-6 15,1 2 1-15,4 3 2 0,0 4 1 16,7 1-8-16,3 5 1 0,0 0-3 15,6 6-2-15,1-2-6 0,13-1-1 0,7-1-3 16,1 3-2-16,-10 9-2 0,2 3-1 16,12-5 2-16,6-2-2 0,3 1-1 15,2 0-1-15,3 6-2 0,1-3-2 0,8 4 1 16,2-3-2-16,6 0 7 0,4 3-3 16,6 2 2-16,2 1-1 0,8 6-1 15,8 0-2-15,9 10-1 0,7 0 0 0,2 1 3 16,8-9 0-16,5 2 0 0,6-3 2 15,5-3 4-15,5-2-1 0,0-2 1 16,5-6 0-16,1-2-2 0,2-3-3 16,1-2 0-16,5-6 0 0,-1-4-1 0,2 0-2 15,1-4-1-15,-1-6-3 0,-7 0-2 16,-8-6 0-16,5-1 0 0,23-1-1 0,-2-6 1 16,0 0-2-16,-4-4-1 0,-3-2 0 15,-5-5-3-15,-1-1 1 0,-4-2 1 16,-2-3-1-16,-5-1-1 0,-2-1 4 15,-4-7-5-15,-3-1 3 0,-13 3-6 0,3-9 2 16,-11 3-3-16,-7 0-3 0,-7 0 2 16,-2-6-4-16,-6-3 0 0,-4 0-1 15,-5-1 1-15,-6 1-2 0,-6-3 2 0,-8 0 1 16,-10-13 0-16,-8 3 1 0,-7 4 1 16,-7 1 1-16,-7 4-1 0,-9 3-1 15,-7 5 4-15,-6 2 0 0,-5 5-5 0,0-1 4 16,0 6 1-16,-1 4-4 0,0 1 5 15,5 2-3-15,1 2-5 0,2 4-3 16,12 3-4-16,3 3-6 0,6 2-8 0,-3 1-7 16,0 0-12-16,-1 0-5 0,4 2-11 15,3 2-10-15,2 0-10 0,1-1-1 16,-1 4-6-16,5-1-6 0,6 0-6 0,2 2-10 16,3-2-12-16,1 2-300 0,6 0 146 15,3-2 95-15</inkml:trace>
  <inkml:trace contextRef="#ctx0" brushRef="#br0" timeOffset="19218.9508">20520 14686 7 0,'62'-24'10'0,"-11"3"-5"16,-9 1-4-16,-1-8-1 0,-6 1 2 15,-3 0 8-15,-2-5 5 0,-7-5 4 16,-6 7 6-16,-4-7-2 0,-7 0 4 0,-4-4 2 16,-4 1-3-16,-9-6 3 0,-1-3-7 15,-14-14-2-15,-2 4-3 0,-1 2 0 16,-5 4-1-16,-4 3-1 0,0 0-3 0,-1 13-2 16,-5-6-1-16,2 11-2 0,4 5 0 15,-2 3 0-15,-4 1-3 0,-3 4-5 16,-1 2 0-16,-2 3-2 0,-3 1 0 15,3 4-1-15,-5 0 1 0,-2 4-1 0,7 3 0 16,0 1 1-16,-9-2 6 0,8 6-7 16,1-3 2-16,-6 3 0 0,5 0 3 15,5-1-3-15,-1 4 5 0,3-1-3 0,-1 1-2 16,3 0 0-16,1-1 2 0,1 0 3 16,3 4-4-16,1-2-1 0,0-1 2 15,4-1 0-15,2 2 0 0,3-1 1 0,-1 2 0 16,3-3-1-16,3 0 4 0,0 0-2 15,2 1-2-15,3-1 1 0,0-1 2 16,2 0 1-16,1 0-1 0,4 0-1 0,-2-2 0 16,4 4-1-16,0-5-1 0,1 3 1 15,1 0 2-15,-1-2-1 0,3 2 0 16,-2-1-1-16,2 0 3 0,4-3-1 16,-9 4-3-16,9-4 2 0,-4 5 2 0,0-4 0 15,4-1-2-15,-4 5 0 0,4-5 0 16,-4 3 1-16,4-3 1 0,0 0 0 0,0 0 0 15,-2 5 0-15,2-5 2 0,0 0-4 16,0 0 1-16,0 0 0 0,0 0-1 16,0 0 3-16,0 0-3 0,2 8 1 15,-2-8-3-15,0 0 2 0,0 0-1 0,0 0-1 16,0 0 1-16,2 6-1 0,-2-6 0 16,0 0-2-16,-2 6 1 0,2-6-2 15,0 0-1-15,0 0 0 0,0 0 1 0,0 0 0 16,0 5-4-16,0-5 0 0,0 0 1 15,0 0-2-15,0 0-4 0,-2 6 2 16,2-6 2-16,0 0-2 0,0 0 0 0,-5 5 1 16,5-5 0-16,0 0-1 0,0 0 2 15,-3 6 1-15,3-6 3 0,0 0-2 16,-4 1 3-16,4-1-2 0,0 0 2 16,0 0-3-16,0 0 2 0,0 0 5 0,-6 5-2 15,6-5-2-15,-2 2 2 0,2-2-4 16,0 0 2-16,0 0-2 0,0 0 0 0,0 0 2 15,0 0-4-15,0 0-3 0,0 0-3 16,0 0 1-16,0 0-5 0,0 0-2 16,0 0-45-16,0 0 21 0,0 0 15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11:52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12463 14508 7 0,'-7'-4'74'15,"7"4"-15"-15,0 0-8 0,-7 0-12 0,7 0-12 16,0 0-16-16,0 0-16 0,0 0-15 15,0 0-63-15,0 0 28 0,0 0 19 16</inkml:trace>
  <inkml:trace contextRef="#ctx0" brushRef="#br0" timeOffset="8051.9786">17314 14068 27 0,'0'0'94'0,"0"0"-10"15,0 0-9-15,0 0-10 0,0 0-5 0,-4 4-11 16,4-4-11-16,0 0-8 0,0 0-14 16,0 0-11-16,0 0-20 0,0 0-25 0,0 0-126 15,0 0 56-15,0 0 37 16</inkml:trace>
  <inkml:trace contextRef="#ctx0" brushRef="#br0" timeOffset="9952.3945">15367 9967 89 0,'-3'-6'123'0,"1"1"-13"16,0-1-9-16,0 2-12 0,2 4-7 15,-2-6-7-15,2 6-8 0,0 0 16 0,0 0 4 16,-5 23-3-16,3-2 1 0,2 9 7 16,0 12 0-16,0 14-3 0,0 4 1 0,0 28-3 15,2 2-6-15,-2 3-1 0,3 2-4 16,1 2-5-16,-2 2-4 0,5 4-4 15,-1 17-2-15,-2-19-6 0,3-3-5 16,-1-3-1-16,0-7-4 0,2-7-5 0,-1-3-3 16,0-14-2-16,-1-15-4 0,-4-6-5 15,2-3-2-15,0-3-2 0,-2-6-3 0,0-4 1 16,0-4-3-16,0-3-2 0,0-1 1 16,-2-4 0-16,0-6-12 0,-2-1-14 15,0-6-17-15,2-2-15 0,0 0-13 0,-18-15-12 16,7 2-8-16,-2-7-3 0,-4-2-3 15,-2-4-10-15,-4-10 4 0,-1 1 9 16,-3-4 2-16,0 1 9 0,-8-13 5 0,6 8 11 16,4 10 10-16,2 0 12 0,1 6 15 15,4 5 11-15,2 1 9 0,4 2 0 16,-1 3 0-16,3 4 0 0,1-1 1 16,2 8 9-16,1 2 8 0,4 3 7 0,2 0 4 15,-2 13-1-15,4 0 7 0,2 4 4 16,5 6-1-16,-1 0 2 0,5 5 2 15,0 3 1-15,1-1-5 0,2 2-2 0,2 5-1 16,4-1-2-16,-3 0-2 0,2 0-1 16,-4-6-7-16,-1 0-3 0,0-2-1 15,0-3-3-15,-3-4 0 0,-2-2-1 0,2-2-5 16,-3-4 0-16,-2-1-3 0,6-4-2 16,-4 0-1-16,0-3-16 0,1-5-10 15,2-5-13-15,4 0-14 0,1-5-10 0,6-3-5 16,-1-4-1-16,3-2-3 0,1-2 0 15,2-6 6-15,3-1-2 0,-2-1 7 16,-1 1 6-16,-1-1 4 0,0 0 14 0,-3 5-4 16,-5-1-1-16,0 3 8 0,-5 3 7 15,0 2 14-15,-2 1 1 0,-1 3 12 0,-3 1 2 16,-2 4 9-16,-1 1 3 0,-4 1 3 16,0 4 7-16,-2 2 2 0,0 0 4 15,0 0-5-15,-26 17 2 0,12-8-1 16,-3 3 0-16,-1 1-5 0,0 0-1 0,-2 2-3 15,0-2-2-15,-2 2-2 0,3-2-3 16,-1 1-5-16,2-3 2 0,-1 0-6 16,4-1-8-16,2-2-10 0,-1-1-23 0,1-3-26 15,-2 0-19-15,5-3-20 0,-3-1-12 16,0-1-6-16,-2-3-12 0,-1-4-11 0,0 1-353 16,-4-5 167-16,0-1 109 0</inkml:trace>
  <inkml:trace contextRef="#ctx0" brushRef="#br0" timeOffset="10185.8368">14888 11417 119 0,'-27'-5'21'0,"6"2"17"0,3 1 13 16,4 0 18-16,6 0 10 0,1 0-2 0,4-2 4 15,3 4 20-15,14-11-4 16,0 6 10-16,12-4-2 0,7-1 6 0,15-2-8 16,4-1-3-16,24-3-1 0,6 1-1 15,7 2-2-15,2 1-5 0,5 3-4 0,2-3-7 16,-3 3-8-16,-4 3-6 0,-5-2-7 15,-15 3-8-15,-14 1-2 0,-9 2-5 16,-5 0-8-16,-9 0-1 0,-3 0-5 0,-1 2-7 16,-7-2-17-16,-2 2-27 0,-4 0-29 15,-2 0-36-15,-3 2-31 0,1 0-38 16,-4 2-475-16,-3 0 214 0,-1-1 141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12:20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8045 6707 48 0,'0'0'119'16,"0"0"2"-16,0 0-7 0,0 0-8 16,21 10-5-16,-6-9-1 0,2 2-4 0,6-2 1 15,7-1-6-15,6 0 5 0,10-4 1 16,9 1 0-16,7-1-4 0,23-4-5 0,-1 1-5 16,2-1-10-16,-1 1-3 0,0-1-5 15,-13 2-8-15,-9 0 1 0,1 4-9 16,-3-3-1-16,-2 4-4 0,-9-4-4 0,-2 5-7 15,-1-1-1-15,-5 1-3 0,-3-3-2 16,-6 3-1-16,-1 0-4 0,-2 0-3 16,-3 0 0-16,-6 0-3 0,2 0-2 0,-3 0-1 15,-4 3-3-15,0-6-2 0,-4 3-6 16,0 0-8-16,-1 0-15 0,-2 3-25 16,-9-3-14-16,10 1-23 0,-10-1-19 0,3 5-20 15,-3-5-13-15,0 0-16 0,-20 8-392 16,5-2 185-16,-3 0 122 0</inkml:trace>
  <inkml:trace contextRef="#ctx0" brushRef="#br0" timeOffset="291.8042">8341 7136 41 0,'0'0'136'16,"19"4"7"-16,-2-4-4 0,13-2-3 0,2-2-6 15,15-3-3-15,7-1-5 0,27-8-1 16,2 1-11-16,1-1 1 0,0 0-8 0,3-2-8 16,-4 2-4-16,-3 0-9 0,-3-1-8 15,-14 6-5-15,-7 1-9 0,-6 1-4 16,-7-1-7-16,-3 4-4 0,-5 1-6 16,-3-1-5-16,-4 2-2 0,-7 3-1 0,0-4-5 15,0 4-2-15,-7 1-8 0,2 0-14 16,-6 0-15-16,1 1-17 0,-5 1-21 15,1 2-26-15,-3 0-25 0,0 0-15 0,-4-4-23 16,2 7-30-16,-2-7-355 0,-2 6 178 16,2-6 118-16</inkml:trace>
  <inkml:trace contextRef="#ctx0" brushRef="#br0" timeOffset="4337.3251">20718 4386 20 0,'0'0'139'16,"0"-7"-5"-16,0 7-8 0,0 0-9 0,0 0-1 15,0 0-12-15,0 0 5 0,0 0 6 16,8 13-4-16,-2 4 5 0,2 3-3 16,6 8 0-16,0 13 4 0,1 6-2 0,11 24-1 15,-2 5-11-15,13 21-1 0,-3 2 0 16,2 5-8-16,-2 2-3 0,-1-1-5 16,3-3-4-16,-2-3-5 0,1 0-5 15,-11-16-4-15,4 2-2 0,-1 1-8 0,1-2-5 16,-2-5-5-16,1 1-2 0,-4-5-4 15,0-1-9-15,-1-4-1 0,-1-3-5 16,-4-14 0-16,-2-6-6 0,-1-2-12 0,0-1-12 16,-4-8-8-16,0-2-23 0,-4-7-27 15,3-2-27-15,-4-5-30 0,1-2-33 0,-2-5-25 16,-2-5-24-16,-2-8-574 0,0 0 263 16,-6-14 174-16</inkml:trace>
  <inkml:trace contextRef="#ctx0" brushRef="#br0" timeOffset="5219.6213">20978 4284 6 0,'-4'-13'102'0,"-1"-1"0"16,1 5-12-16,0-3-2 0,-1 3 3 15,3-2-9-15,-2 1-8 0,0 0 1 0,2 3-14 16,-2-3-5-16,0 1 2 0,0-1-1 16,2 3-2-16,-4-1-6 0,2-2-4 15,4 3-5-15,-4-3-2 0,2 3-4 0,-2-1-2 16,0-2-4-16,0 3-5 0,2 1-3 15,-3-1-2-15,3-1 3 0,-2 2-1 16,2 0-7-16,-3 1 8 0,3-1-8 0,0 2 1 16,2 4-1-16,-4-7-10 0,2 3 5 15,2 4-1-15,-2-6 0 0,2 6-1 16,0 0 3-16,0 0-1 0,14 0-1 0,-14 0-2 16,30 6 10-16,-2-4-12 0,4 0 3 15,12 2 2-15,17-2 1 0,28-1 1 16,15-1 3-16,10-1 1 0,28 4 3 15,6-1-3-15,7-4-3 0,8 4 8 0,4-4 4 16,12 2 0-16,13 0 8 0,6-2 3 16,10 1-3-16,2 1 2 0,54-2-5 0,7-1-5 15,2 3-1-15,-4-1-2 0,-1-1-3 16,1 4 0-16,11-1 0 0,1 4-6 0,-4-4-1 16,-4 3 2-16,-3 2-1 0,-3-1-2 15,-3-1-2-15,-9 2 1 0,-9 4-5 16,-53-3 3-16,0 1 0 0,-3-1 2 15,-6-3-2-15,-4 4-1 0,-9-2 2 0,-11-3-1 16,-15 1 0-16,-5 0-2 0,-34-4 0 16,-6 2 2-16,-9-4 3 0,-22-2 10 15,-9 2 2-15,-14-2 13 0,-1-1 16 0,-7 1 4 16,-7-2 4-16,-1-1 0 0,-4 1 1 16,-6-3 2-16,-2 3 1 0,-1-2-6 15,-3 1-4-15,-1 1-4 0,-2 0 0 0,-1 0-9 16,-2 3-5-16,1-1-3 0,0 4-5 15,-9 0 4-15,14 13-8 0,-7 4 3 16,-3 12-4-16,2 13 1 0,-2 12 2 0,1 27 0 16,-3 6 2-16,-4 9 6 0,2 2-3 15,0 10 10-15,0 17 10 0,-5 8 6 16,3-3 7-16,-2-1 2 0,2-3 0 0,-2 0 3 16,0-23-15-16,-1 3 5 0,-1-4 5 15,4-2-6-15,-2-2 0 0,0-1-12 16,2-4-3-16,0-1-3 0,2-6-2 0,0-3-5 15,0-12-2-15,0-10-7 0,0-5 2 16,0 2-7-16,0-12-9 0,0-5-17 16,0 0-14-16,0-8-21 0,0-3-23 0,2-4-33 15,-4-5-34-15,-3-2-32 0,-4-4-39 16,-1-1-22-16,-7-1-21 0,-2-3-21 16,-6-5-631-16,-3 1 306 0,-8-4 201 0</inkml:trace>
  <inkml:trace contextRef="#ctx0" brushRef="#br0" timeOffset="6085.3778">21631 6502 86 0,'-10'0'121'0,"2"0"-8"0,8 0 0 15,-19 1-14-15,10 1 3 0,3 2-11 0,-1-2-3 16,1 4 0-16,0-2-5 0,4 1-4 16,0 1 2-16,0 0 0 0,6 1 1 15,0 1 0-15,6 2 3 0,5-1 2 0,9 0-4 16,12 1-3-16,8 2 1 0,11 1 0 16,24 0-1-16,7 0-3 0,12 1-2 15,27 2 2-15,12-4 5 0,11 0 5 0,17-1-7 16,13-1-4-16,8 0-9 0,9-3-6 15,50 2-4-15,12 1-1 0,3-4-13 16,-1-2-4-16,-1-1-5 0,-3 1-2 0,2-1-4 16,3 0-3-16,-2-1-1 0,-50-4-5 15,45-1-2-15,-49 3 1 0,6 0-3 16,46 3-1-16,-49-6-1 0,3 3-3 0,-5-1-1 16,-4-1 2-16,-4 2-1 0,0-2-4 15,-9 0 1-15,-5 2-1 0,-11-3-1 16,-8-1-2-16,-7 2 1 0,-18 0-1 0,-31-2 0 15,-4 2-1-15,-15 0 1 0,-20 0 1 16,-14-1-2-16,-11 0-4 0,-9 2-3 16,-1-3-9-16,-8-2-15 0,-6 2-24 0,-3-2-31 15,-6-1-34-15,-3-1-41 0,-8 1-40 16,-4-5-34-16,-9 1-541 0,-6-3 264 16,-19-9 173-16</inkml:trace>
  <inkml:trace contextRef="#ctx0" brushRef="#br0" timeOffset="6939.1251">21336 5179 29 0,'-12'0'107'0,"4"-1"-7"16,0 1-14-16,8 0-4 0,-13 0-5 16,13 0-4-16,0 0 2 0,0 0 5 0,0 0 1 15,0 0-4-15,0 0-2 0,0 0-4 16,0 0-8-16,43-6-1 0,-12 6-1 16,9-5-1-16,20 2-7 0,29-2 2 0,10-1 0 15,32-6 4-15,11 1 0 0,15-2 3 16,13-5-7-16,16 1-1 0,55-6-10 15,5 2-2-15,1 0-4 0,7 2-2 16,8 0-5-16,5 0-5 0,0 0-2 0,-9 2-3 16,-8 0-2-16,-1 3-1 0,1 1-2 15,-4 0-2-15,-53 3-4 0,-5 1 1 0,-4-1 0 16,-2 3-3-16,-4-2 1 0,-5 1-5 16,-3 0 3-16,-7 0-3 0,-6 2 0 15,-9-1 0-15,-9 3-1 0,-28-1 4 16,-10 1-5-16,-6-1-1 0,-18 4 2 0,-18-1-3 15,-9-2-3-15,-5 3-7 0,-5-4-7 16,-8 4-17-16,-2-4-11 0,-5 5-24 0,-3-1-31 16,-6-1-24-16,-4-1-31 0,-5 2-380 15,-7 1 182-15,-2-2 120 0</inkml:trace>
  <inkml:trace contextRef="#ctx0" brushRef="#br0" timeOffset="8408.0439">17625 5905 41 0,'0'0'83'16,"0"0"-8"-16,0 0-11 0,0 0-6 16,0 0-4-16,0 0 6 0,0 0-12 0,0 0-7 15,-17 8-4-15,11-3-1 0,-1-1-3 16,1 0-3-16,-2 0 1 0,-1-2 0 15,-2 0 11-15,3 0-8 0,8-2 4 16,-19-4 9-16,8 0-2 0,3-4-8 0,-1 1-1 16,3-4-2-16,2-3-9 0,2-1 0 15,0 2-2-15,4-3 8 0,2 1-16 0,2 0 6 16,5-1-1-16,-1 3-8 0,3 1 2 16,2 2-1-16,-1 1 2 0,2 6-6 15,0 1-1-15,1 6 6 0,5 6-2 16,-4 0-1-16,2 12 1 0,1 5-5 0,-4 4 7 15,0 10 5-15,-1 4-1 0,-4 7 0 16,-4 1 1-16,-4 2-5 0,-6 3 0 16,-4-1-3-16,-10 17 5 0,-4-7 6 0,-8-5 12 15,-3-4 6-15,-5-7 9 0,-1-13 10 16,3-8 5-16,-2-2 8 0,-1-9 7 16,3-7-6-16,4-6-7 0,-2-5-6 0,5-5-6 15,1-4-5-15,3-4-5 0,2-2-4 16,4-4-3-16,5-1-4 0,4 0-4 15,4 0-3-15,8 2-2 0,6-2-2 16,2 2-3-16,3 4-3 0,4 1-3 0,4 4-1 16,3 3 2-16,3 3-4 0,1 4 2 15,2 2-4-15,6 5 3 0,0 4-5 0,1 7 1 16,4-1-1-16,-5 2 1 0,2 1-4 16,-1 0 1-16,-3 2 2 0,-2 0-9 15,-5-5-6-15,-1 0-9 0,-3-3-10 16,-2 1-19-16,-4-4-19 0,1 1-20 0,-4-3-21 15,0-1-23-15,-6-4-18 0,0-1-26 16,-1-5-431-16,-3 0 205 0,-6 0 136 0</inkml:trace>
  <inkml:trace contextRef="#ctx0" brushRef="#br0" timeOffset="8836.4383">18038 5311 21 0,'6'15'116'15,"-2"2"-11"-15,4 7-5 0,0 1-9 0,-2 3-14 16,0-4-5-16,2 5-4 0,-2-4-4 15,1-3-9-15,-3 1-5 0,1-5 8 16,-1-1 7-16,0 0-2 0,0-3 10 0,0-6 5 16,-1 0-3-16,-1-4-7 0,-2-4-6 15,0 0-7-15,10-12-7 0,-4-1-3 16,1-5-2-16,2-1-5 0,-1 1-7 0,2-3 6 16,1 0-10-16,2 2-5 0,1 2 2 15,3 3-5-15,-1 4 1 0,-2-1-2 16,3 9 0-16,-2 2 2 0,2 2-5 0,4 10 3 15,-2 3 2-15,3 8-1 0,-2 4-6 16,-3 1 0-16,0 3 1 0,0 1-6 16,-4 3 1-16,0-1-9 0,-1 0-12 0,-2-2-14 15,0 2-35-15,-2-1-29 0,0 0-22 16,1-7-36-16,-3-1-365 0,0 2 175 16,-2-5 115-16</inkml:trace>
  <inkml:trace contextRef="#ctx0" brushRef="#br0" timeOffset="17506.5496">12487 12657 13 0,'-6'1'21'0,"6"-1"-18"16,-2 6-16-16,2-6 4 0,0 0 3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29:21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27514 4820 84 0,'2'-6'83'0,"-2"1"-2"0,3 0-8 0,-3 5-11 15,0 0-5-15,0 0 1 0,0 0 7 16,0 27 7-16,-3 3-6 0,-3 20 6 16,-5 34-1-16,-4 28-1 0,-6 12 1 0,-2 5 3 15,-3 10-3-15,3 3-3 16,0 3-3-16,4 7 2 0,-1 0-5 0,8 0-6 16,2 3-3-16,1-9 2 0,1-3-3 15,3-4-5-15,-1-5 1 0,2-7-6 0,-1-2-4 16,3-23-4-16,2-5-2 0,-2-1-2 15,2-7-3-15,-2-5 1 0,2-12-9 0,0-13 3 16,0 0-4-16,0-6-2 0,0-8-5 16,0-4 0-16,-2-8-12 0,4 0-14 15,-2-7-10-15,0-4-13 0,0-1-11 16,0-5-13-16,2-5-36 0,-2-9-26 0,0-2-33 16,7-25-341-16,-3-3 170 0,2-22 111 15</inkml:trace>
  <inkml:trace contextRef="#ctx0" brushRef="#br0" timeOffset="373.49">27715 4964 5 0,'0'20'72'0,"-2"6"4"16,0 16 5-16,0 36-1 16,-4 15-4-16,-3 27 4 0,-2 12-3 0,1 7 2 15,-3 11-6-15,-1 6 9 0,0 10-11 0,2 4-1 16,-1-1-6-16,3-5-2 0,-1-6-5 16,2-8-2-16,3-5-6 0,2-5-2 15,0-7-4-15,4-6-6 0,-2-22-4 0,4-2-3 16,-2-4-3-16,2-5 0 0,2-7-2 15,-4-16-3-15,2-15-5 0,0 0-1 16,0-10 1-16,0-2-2 0,1-4-3 16,-1-8 1-16,0-1-13 0,0-5-8 0,0-3-1 15,-2-4-22-15,2 0-6 0,0-8-19 16,3-1-18-16,-3-6-12 0,0-2-13 16,-2-2-19-16,0 0-247 0,11-16 124 0,-9 7 82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13:50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15673 14891 128 0,'-6'-4'126'0,"2"0"-8"15,4 4-9-15,-9-4-9 0,9 4-8 0,-6-3-9 16,6 3-1-16,0 0 2 0,0 0-2 15,21 0 0-15,-2-4-1 0,8 0-5 16,12-2-5-16,16-2-7 0,23-5-3 16,11-6-2-16,2 1-4 0,7-3 3 0,20-4-4 15,1 0-6-15,-1 0-5 0,-2 0-4 16,-21 7-1-16,1-1-2 0,-7 2-5 16,-11 3-4-16,-14 1-4 0,-16 4-1 15,-7 0-1-15,-11 5 1 0,-3-4-2 0,1 2 0 16,-8 4-3-16,-2-3-2 0,-8 5-2 15,-2-3-14-15,-8 3-20 0,0 0-19 0,0 0-16 16,-32 10-18-16,5-1-14 0,-9 5-12 16,-10 2-12-16,-22 12-13 0,-2 1-10 15,-6-2-324-15,-5 6 156 0,1 1 103 0</inkml:trace>
  <inkml:trace contextRef="#ctx0" brushRef="#br0" timeOffset="359.5754">15295 15440 11 0,'-17'15'71'0,"6"-2"4"0,9-5 3 16,4 2 6-16,4-5 3 0,7-1 10 15,6-4-8-15,11-4-1 0,12-1 6 0,15-5 2 16,28-8 4-16,24-13-6 0,12 0 4 16,0-5 1-16,6-1 0 0,1 3 1 0,-1 0 1 15,1 2-10-15,-1 2-2 0,-2 2-10 16,-4 4-1-16,-24 3-9 0,-8 3-6 15,-4 5-5-15,-19 0-5 0,-15 2-7 16,-11 4-5-16,-3 1 0 0,-5-3-1 0,-4 7 3 16,-5-5 4-16,-2 2-1 0,0 3-1 15,-3-3 0-15,-2 4 1 0,-1-4 0 16,-4 1-6-16,1 3-1 0,-3-1-7 16,1 1 0-16,-1 1-3 0,0-4 3 0,-9 4-9 15,12-2-3-15,-8-1-6 0,-4 3-11 16,11 0-9-16,-11 0-15 0,9-6-29 0,-9 6-24 15,4-3-22-15,-2-1-21 0,-2 4-16 16,2-9-15-16,-2 4-18 0,-2-2-26 16,0 0-450-16,2 1 218 0,-4-5 144 15</inkml:trace>
  <inkml:trace contextRef="#ctx0" brushRef="#br0" timeOffset="5329.9825">4339 4572 7 0,'-4'-6'80'0,"0"1"-10"16,4 5-9-16,-6-1 5 0,6 1-13 16,0 0-3-16,-4 18-1 0,4-5 1 15,0 6-2-15,0 2 0 0,2 9-2 0,0 8-2 16,2 5 0-16,0 10-2 0,2 2-2 15,0 21-3-15,2-1 6 0,3-1 5 16,-2-11-14-16,-3-10-4 0,2-2-4 0,-1 0 1 16,1-1-8-16,-2-8 5 0,0-4-7 15,0 0 1-15,-2-3 0 0,0-7-5 16,-2-3-3-16,2-2 3 0,-2-3 5 16,-2-2-2-16,2-3-4 0,0-4-4 0,-2-3-13 15,0-2-21-15,0-6-17 0,0 0-10 16,0 0-13-16,-8-19-10 0,4-2-2 0,2-4-6 15,-4-11-188-15,-2-2 93 0,2-8 61 16</inkml:trace>
  <inkml:trace contextRef="#ctx0" brushRef="#br0" timeOffset="5767.6555">4190 4859 155 0,'-16'-27'2'0,"1"4"5"0,2 3 10 16,0 3 5-16,3-1 3 0,4 5 1 15,-1 0 3-15,2-2-4 0,5 1-3 0,3 1 0 16,6 0-3-16,7-3-2 0,10 0 1 15,14-2 3-15,28-2 0 0,8-1 0 16,13-1 0-16,25 0 2 0,9-3-3 0,6 4 2 16,0-2 3-16,0 0 0 0,-2 2 2 15,-4 3-5-15,-19 2-5 0,-7 3 1 16,-4 1-3-16,-8 0-2 0,-15 6 3 16,-13 0-7-16,-5 2-1 0,-7 0 6 0,-1-1-7 15,-8 5-1-15,-1-1 3 0,-5 1 1 16,-1 1-4-16,0 2 2 0,-1 0 9 0,1 4-7 15,-1 4 12-15,4 2-4 0,-3 3 5 16,3 3 3-16,0 5-4 0,1 3 5 16,-3 3 5-16,0 2-4 0,-1 5 4 15,7 13 3-15,-1 2 1 0,-8-6-12 0,2 12 5 16,1-1 1-16,-6-10 8 0,-5-1-10 16,-1 0 10-16,2-2-11 0,-6 0 0 15,4-1-3-15,-6 3 1 0,1-3-6 16,-5-5 0-16,1 1-4 0,-2-1-1 0,-1-2-2 15,-4 1 1-15,0-6 1 0,-2 2-2 16,0-2-1-16,-4-3-7 0,2-1 8 0,-2 0-6 16,-3-4 0-16,0 1-7 0,-3 0-20 15,-3-5-23-15,-1 1-27 0,-8-1-32 16,-4-2-31-16,-5 1-278 0,-11-2 140 16,-7 2 92-16</inkml:trace>
  <inkml:trace contextRef="#ctx0" brushRef="#br0" timeOffset="6016.1086">4671 5938 14 0,'46'-10'80'0,"3"-1"-3"15,7-1-10-15,24-3-1 0,6-2-8 16,6-2-2-16,3 0-4 0,21-5 0 0,-16 8-7 15,-1-1-3-15,-2-1-6 0,-8 3 1 16,-8 4-5-16,-18-1-11 0,-9 5 5 0,-15 1-6 16,-1 2 1-16,-8-2-7 15,-2 3-3-15,-7-1-14 0,-2 0-23 0,-8 2-30 16,-5 0-197-16,-4 0 86 0,-2 2 57 16</inkml:trace>
  <inkml:trace contextRef="#ctx0" brushRef="#br0" timeOffset="6456.363">4874 4886 57 0,'55'-6'93'16,"2"-1"-10"-16,-1-1-2 0,3 0-6 16,21-1 1-16,3-3-16 0,-16 4-3 0,-7 0-5 15,-3 2-7-15,-2-2-5 0,-11 3-3 16,1-1-1-16,-7 2-6 0,-6-1-1 0,-3 3-4 16,-3-3-1-16,-6 2-3 0,0 0-4 15,-4 2 4-15,-2-1-8 0,-4 2-7 16,-1 2-12-16,-9-2-12 0,6 4-28 15,-6-4-24-15,-9 9-215 0,1-2 96 0,-5 5 65 16</inkml:trace>
  <inkml:trace contextRef="#ctx0" brushRef="#br0" timeOffset="6924.0006">5129 5198 39 0,'26'-7'63'15,"-2"0"-6"-15,-3 2-5 0,-4 5-3 16,0 0-8-16,-5 5-3 0,0-3-2 0,-2 9-6 15,-4 2 3-15,-2 6 0 0,-4 0-3 16,-6 10 0-16,-6 1 8 0,-6 1 8 16,2-2 13-16,-4 1 0 0,4-4 11 0,1-5-3 15,7-2 1-15,1-5-8 0,7-5-4 16,13-1-6-16,8-8-2 0,19-4-9 16,41-13 0-16,35-14-6 0,24-1-22 15,18-5-58-15,-1-4-371 0,-3-3 142 0,-9-6 94 16</inkml:trace>
  <inkml:trace contextRef="#ctx0" brushRef="#br0" timeOffset="8495.2973">16755 4680 30 0,'-4'33'82'0,"2"-5"-6"16,0-2-6-16,-2 2-3 0,2-6-11 15,0 3-8-15,-4 0 4 0,2 0-8 16,0-3-5-16,2-1-6 0,0-3-1 0,0-4-4 16,0-2 2-16,0 0-3 0,0-5-11 15,0-4-11-15,2-3-7 0,0 0-9 16,-9-17 2-16,5 0 0 0,2-2-4 0,0-5 3 15,-3-4-3-15,3-3-2 0,-2-6 3 16,-3-2 1-16,-1 1 1 0,-2-8 0 16,-4 0 0-16,2 1 2 0,0 1 4 0,-1 2 2 15,2 4 2-15,3 4 2 0,1 1 4 16,1 5-1-16,4 0 2 0,0 2-1 16,4 2 2-16,6 0-2 0,7 2 1 0,7 1-1 15,4 0-2-15,11-2 2 0,7 3-1 16,24-4 4-16,2 3-1 0,8 0 2 15,1 4 3-15,1 2 3 0,1 1-1 16,-2 5 3-16,-10 1 0 0,-10 3-1 0,-4 1 0 16,-4 2-5-16,-4 0 5 0,-5 4-5 15,0 0-3-15,-3 2 0 0,-4 3 1 16,-3 5 10-16,0 1 1 0,-7 2 9 0,2 6 0 16,-6 1 4-16,1 3 4 0,-4 6 6 15,0 0 2-15,1 7 2 0,-2 0 1 16,-4-2-4-16,-1 7 0 0,2-2 5 0,-2 3-8 15,0 0-3-15,3 2-5 0,-4-2-3 16,-1 1 3-16,1 3-5 0,-5-3-1 16,0-5-1-16,-2 4-2 0,-1-2-2 0,-1 2-4 15,-7-2 0-15,-1-3-3 0,-4 5 2 16,-9-3 6-16,-3-1 3 0,-4-4-3 16,-6-3-4-16,-17 6 1 0,-9-3-3 0,-5-5-5 15,-7-5 4-15,-8-5-3 0,0-3-3 16,-5-8-2-16,13-1 1 0,9-6-3 15,0-1-1-15,1-2 0 0,1-2 0 16,2 1-9-16,1-4-18 0,4-2-15 0,9 0-23 16,1-1-39-16,4 0-32 0,4-1-426 15,2-2 189-15,5-5 125 0</inkml:trace>
  <inkml:trace contextRef="#ctx0" brushRef="#br0" timeOffset="8877.7956">16929 4622 60 0,'8'9'63'0,"4"2"-5"15,2-1-5-15,2-3-1 0,6 1-3 16,-1-2-3-16,5-1-8 0,-4-3 2 0,2-2-6 16,-1-2-6-16,5-1 0 0,-3-3-2 15,-2 0-4-15,0-4-1 0,-1 1 1 0,-4-3 2 16,-2 5 5-16,-2-2-2 16,-1 2 1-16,-2 1 1 0,-3 0-2 0,1 0-2 15,-3 1-6-15,0 4-4 0,-6 1 2 16,0 0-1-16,10 10-1 0,-8-2 18 0,-4 0-20 15,2 6 4-15,-2 3-8 0,0 0-3 16,-2 4 4-16,0 6 4 0,0 1 0 16,2 9 1-16,-2 2-10 0,2 4-27 15,2-1-52-15,0-3-250 0,4-1 110 0,-2-7 73 16</inkml:trace>
  <inkml:trace contextRef="#ctx0" brushRef="#br0" timeOffset="9015.3769">17627 5102 10 0,'0'0'126'0,"0"0"-12"0,0 0-6 15,0 0-15-15,0 0-27 0,0 0-66 16,0 0-176-16,0 0 60 0,0 0 39 16</inkml:trace>
  <inkml:trace contextRef="#ctx0" brushRef="#br0" timeOffset="11044.3058">5135 11296 56 0,'2'22'83'0,"0"-1"-5"0,0-4 2 15,-2-2-2-15,2-4-5 0,-2-1-4 16,0-3 7-16,2 1 9 0,-2-3 11 15,0 1 1-15,0-6-11 0,0 0-9 16,0 0-13-16,-23-17-4 0,10 2-7 0,-4-3-5 16,-4-7-6-16,-4-6-1 0,-3-3-5 15,3-5-4-15,-7-16-6 0,0-1-11 0,9 9 2 16,6 5 3-16,2-1-4 0,5 4-3 16,1 3 3-16,4-3-5 0,5 8 0 15,3 0-1-15,6-3-2 0,5-2-1 16,5-1 1-16,9-1 2 0,12-5-3 0,7-2-1 15,3 9-4-15,-5 9 0 0,-5 3 3 16,5 3-1-16,-3 4-5 0,2 2 2 0,-5 1 1 16,-3 3 0-16,-7 5-2 0,1-2 2 15,-2 3 2-15,-8 1-7 0,2 2 5 16,1-2-1-16,-4 3 1 0,-2-1 2 16,-3 2-6-16,0 0 4 0,-2 2 2 0,-4 1-6 15,1 3 3-15,-1 4-2 0,-1 1 2 16,-1 4 0-16,-1 4 4 0,1 4 1 15,0 4-8-15,4 5 10 0,0 4 3 16,2 8 1-16,0 4 6 0,3-1 0 0,7 18 0 16,0 0 4-16,2 1-1 0,0 1-6 15,-1 2 10-15,2 1 1 0,-4 1 0 0,-1 0 1 16,0-3-3-16,-3-1 2 0,-4-11-2 16,-2-8 5-16,-5 3 1 0,-4-6 6 15,-2 0 1-15,-2-1 4 0,-2 0 5 16,-9 0 2-16,-4-2-1 0,-6-2-3 0,-5-2 0 15,-6-8-2-15,-15 10-7 0,1-15-2 16,-3-8-1-16,-1-6-5 0,-10-5-6 0,-2-6 2 16,-20-6-6-16,-1-7-2 0,2-5-1 15,6-7-3-15,2-5-11 0,7-2-16 16,5-5-18-16,8-5-27 0,9-2-23 16,16-1-27-16,8 6-27 0,10-7-41 0,8 4-509 15,8-1 234-15,6-10 154 0</inkml:trace>
  <inkml:trace contextRef="#ctx0" brushRef="#br0" timeOffset="13804.3223">5371 11143 1 0,'9'-11'81'0,"-2"1"-8"0,1 2-6 16,3 0-5-16,-3-2-9 0,2 1-3 0,4 1-2 15,-4 2-6-15,2 1-6 0,-1 1 0 16,0 2-9-16,-1 2 3 0,-10 0-4 15,19 6-1-15,-10 1-1 0,0 7-1 0,-1-2-1 16,0 9 0-16,-2 3-2 0,0 2 4 16,2 3-3-16,-4 0-1 0,0-1 6 15,2-1-2-15,0-3 1 0,3-1 9 0,3-5 14 16,8-9 0-16,2-6-3 0,21-9-2 16,33-19-9-16,39-19 4 0,14-6-13 15,15-11-26-15,40-21-71 0,15-7-319 0,8 2 132 16,-1-7 89-16</inkml:trace>
  <inkml:trace contextRef="#ctx0" brushRef="#br0" timeOffset="15393.9564">12892 10245 14 0,'0'0'71'0,"0"0"-6"0,0 0-8 15,0 0-4-15,0 0-4 0,0 0-7 16,0 0-3-16,0 0-6 0,0 0 1 0,0 0-7 16,0 0-2-16,-11 0-4 0,11 0-8 15,0 0-7-15,0 0-12 0,-4 5-15 16,4-5-21-16,0 0-122 0,-6 4 56 0,6-4 37 16</inkml:trace>
  <inkml:trace contextRef="#ctx0" brushRef="#br0" timeOffset="16348.0682">15985 6810 12 0,'0'0'49'0,"0"0"-6"0,0 0-3 0,2 6-6 15,-2-6-3-15,0 0 0 0,0 0-7 16,0 0-4-16,0 0 1 0,0 0-4 0,-5 7 0 15,5-7-7-15,-4 5-14 0,2-2-19 16,2-3-87-16,-4 4 37 0,4-4 25 16</inkml:trace>
  <inkml:trace contextRef="#ctx0" brushRef="#br0" timeOffset="17784.1224">11639 11866 48 0,'-6'-4'93'0,"2"0"0"16,4 4-2-16,-9-7 0 0,5 5-3 16,2-4 1-16,-3 2-6 0,5 4-4 0,-6-9-17 15,4 3 7-15,0-2-6 0,0 3-5 16,2-3-3-16,0 1-7 0,-3 0 2 0,3 1-10 15,0-2-1-15,0 2-4 0,0 1-5 16,3-1 2-16,-3-1 0 0,0 2-3 16,0 5 0-16,0-9-6 0,0 5-1 15,0 4-1-15,2-7-4 0,-2 7-3 0,0-5 0 16,0 5-1-16,0-6-8 0,0 6 5 16,0 0 4-16,2-6-5 0,-2 6-3 15,0 0-1-15,0-5 0 0,0 5-3 16,0 0 4-16,0 0-3 0,2-6 1 0,-2 6 2 15,0 0-5-15,0 0 3 0,0 0 1 16,0 0 0-16,0 0-1 0,0 0 1 16,0 0-2-16,0-5-2 0,0 5 4 0,0 0-6 15,0 0 3-15,0 0 1 0,0 0 2 16,0 0-2-16,0 0-1 0,0 0 5 16,0 0 3-16,0 0 2 0,0 0-4 0,0 0 3 15,0 0 4-15,0 0-3 0,0 0 1 16,0 0 1-16,-2-6-1 0,2 6 1 0,0 0-1 15,0 0 3-15,0 0-2 0,0 0-1 16,0 0 1-16,0 0-2 0,0 0 1 16,0 0-1-16,0 0 1 0,0 0 0 15,0 0 0-15,0 0-1 0,0 0-2 0,0 0 1 16,-11 14-1-16,5-1-6 0,0 1 7 16,-5 8-2-16,0 0-1 0,-1 5 0 15,1-2-1-15,3 0 1 0,-1-1-2 0,5-1 3 16,0 0-3-16,4-2 1 0,2 1 1 15,6-3-1-15,3-1-4 0,6 1 2 16,2-5 3-16,4-1-4 0,11-1 0 0,-1-3-2 16,6-2 0-16,-1-2-4 15,2-2-10-15,1 1-12 0,-5-4-19 0,-2 0-25 16,-3 0-16-16,-1-2-23 0,0-2-16 16,-5 1-16-16,-6-3-376 0,-2 0 175 0,-5 0 115 15</inkml:trace>
  <inkml:trace contextRef="#ctx0" brushRef="#br0" timeOffset="18007.2081">11806 11878 37 0,'-8'7'130'0,"0"4"-7"16,1 2 3-16,0 6-2 0,3 3-16 15,-2 3-8-15,4 1-8 0,-2 5-5 0,2-1-11 16,0 2-9-16,2 1 0 0,-2-1-12 15,4 0-1-15,-2 1-7 0,2-2 0 16,0-1-7-16,-2-1-3 0,2 1-6 16,0-3-25-16,0-2-26 0,0-5-29 15,2 0-36-15,-2-3-40 0,0-4-275 0,3-1 136 16,-3-7 90-16</inkml:trace>
  <inkml:trace contextRef="#ctx0" brushRef="#br0" timeOffset="26811.8505">9698 6305 25 0,'0'0'25'0,"2"-3"-2"16,-2 3-2-16,0 0-2 0,2-6 0 0,-2 6-3 15,0 0-3-15,4-4-1 0,-4 4-2 16,0 0-3-16,0 0 3 0,0 0-2 16,0 0 1-16,0 0 3 0,0 0 5 0,0 17 4 15,0-9-2-15,-2 3 4 0,2 3-1 16,-2-1 1-16,0 4-2 0,2-3 2 15,0 3-1-15,0-1-1 0,2 1-2 0,0 1 2 16,2-3-2-16,3 0 2 0,4-2-4 16,3 3-2-16,3-5-1 0,7-1 0 15,1-1-2-15,4-3-2 0,5-2-1 0,1-2-2 16,-1 0 2-16,-1-2-3 0,1 0-1 16,-2-2-1-16,0-2-4 0,-3 0-4 15,-3 0-7-15,-4 0-1 0,-2-1-6 16,-3-1-3-16,-5 0-9 0,-1 1-4 0,-2-1 2 15,-5 0-1-15,-4 1 4 0,0-1 3 16,0 6 2-16,-6-12 3 0,1 7 2 16,-1-3 1-16,1 2 4 0,-1 2 3 0,0-2 6 15,2 0 4-15,-1 1 7 0,1-1 0 16,0 1 6-16,0-1-2 0,0 3 2 0,2-2 1 16,2 5-4-16,-7-6 1 0,7 6 0 15,0 0 5-15,0 0 6 0,0 0 3 16,-7 14 2-16,7-4 1 0,-2 2 2 15,2 4 2-15,-2 2-3 0,2 3 6 16,0-1-5-16,-2 5 3 0,2 4 1 0,0-1-4 16,2 2-1-16,0-1-1 0,-2 2-4 15,4-3-4-15,-1 3 0 0,-1-2-2 0,3-1-2 16,-3-2 0-16,2 1-5 0,0-2 4 16,0-2-3-16,0-2 1 0,0-4-1 15,1 0-5-15,-3-1 5 0,2-3-1 16,-2-2-3-16,2 0-2 0,-2 0 1 0,1-3-2 15,-1 0-3-15,0 2 6 0,0-3-3 16,0-1 6-16,-2 1-5 0,3-4 0 0,-1 1 2 16,-2-4-6-16,4 5 0 0,-4-5 3 15,0 0-4-15,4 2 2 0,-4-2 0 16,0 0 3-16,0 0-7 0,0 0 1 16,0 0-6-16,0 0-7 0,10-7-9 0,-10 7-15 15,0 0-11-15,4-6-16 0,-4 6-12 16,0-6-187-16,0 6 90 0,0 0 59 15</inkml:trace>
  <inkml:trace contextRef="#ctx0" brushRef="#br0" timeOffset="28165.9991">5941 6961 10 0,'4'-8'32'0,"0"0"-4"0,2 1 2 16,4-1-7-16,-2-1-4 16,0-1 2-16,3 2-6 0,-1-1 0 0,3 1-1 15,-2-1-1-15,1 1-3 0,1 0-1 16,0 3-1-16,-1-3 2 0,1 2-6 15,-2 2 4-15,-1 1-1 0,-1 2-2 0,-1-2 1 16,0 3-2-16,-8 0 0 0,14 5 0 16,-10 1 3-16,0 2 7 0,-4 2-3 15,-2 3-1-15,-2 2-2 0,0 3 5 0,-8 3-1 16,0 3 1-16,-1 3 1 0,-3-1 1 16,-2 4-2-16,0-3 2 0,0 0-2 15,6-6 3-15,-3 0-7 0,4 0 2 16,1-4-2-16,1-1 0 0,3-1 8 0,2-4-7 15,4 1 1-15,2-3-1 0,4-2-1 16,5 2-1-16,4-6-1 0,4 1-3 0,1-4 4 16,6 0-4-16,2-1 2 0,1-2-2 15,3 0 1-15,-2-2-2 0,3-1-2 16,-3 3 1-16,2-2 0 0,-5-1 0 16,1-3 2-16,-2 6 0 0,-6-3-4 0,0 2 7 15,-1 1-3-15,-3-2-3 0,-2 4-1 16,-2-4-1-16,0 4 8 0,0 0-4 15,-4-4 1-15,0 4 0 0,1-1 1 16,-1 2 1-16,-8 0-2 0,13-4 3 0,-6 2-2 16,-7 2-1-16,8-2 0 0,-2 0 4 15,-6 2-4-15,8-2-3 0,-8 2 5 0,0 0-7 16,11-1-9-16,-11 1-12 0,0 0-8 16,7-2-13-16,-7 2-12 0,0 0-134 15,6-2 64-15,-6 2 43 0</inkml:trace>
  <inkml:trace contextRef="#ctx0" brushRef="#br0" timeOffset="34114.888">12469 10841 4 0,'0'0'25'0,"0"0"-2"0,0 0-1 0,0 0-3 16,0 0-1-16,0 0-4 0,0 0-3 16,0 0-11-16,0 0-47 0,0 0 16 15,0 0 11-15</inkml:trace>
  <inkml:trace contextRef="#ctx0" brushRef="#br0" timeOffset="39202.3893">15811 9805 29 0,'-7'3'35'0,"7"-3"-1"16,0 0-8-16,-6 4-12 0,6-4-14 15,0 0-47-15,0 0 16 0,-8 0 10 0</inkml:trace>
  <inkml:trace contextRef="#ctx0" brushRef="#br0" timeOffset="40464.1312">15754 9995 17 0,'-3'4'37'0,"3"-4"-3"0,0 0-1 15,0 0-4-15,0 0 4 0,0 0-6 16,-2 6-3-16,2-6-3 0,0 0 1 0,0 0-1 16,0 0 0-16,-2 3-3 0,2-3-1 15,0 0 4-15,0 0-8 0,0 0 3 16,0 0-5-16,0 0-1 0,0 0 2 16,0 0-3-16,0 0-3 0,0 0 5 0,0 0-2 15,0 0-3-15,0 0-2 0,0 0 0 16,0 0 0-16,0 0 1 0,0 0-2 15,0 0 1-15,0 0-1 0,4 6 2 16,-4-6-1-16,0 0-2 0,0 0 3 0,0 0-1 16,0 0-3-16,0 0 1 0,0 0-1 15,0 0 1-15,0 0 1 0,0 0-3 0,3 6 4 16,-3-6-2-16,0 0 1 0,2 4 0 16,-2-4 0-16,0 0-1 0,0 0-2 15,0 0-1-15,0 0 2 0,2 5-1 16,-2-5 4-16,0 0-3 0,0 0 0 0,0 0 2 15,0 0 0-15,0 0 0 0,4 4-1 16,-4-4 2-16,0 0 0 0,0 0 1 16,0 0-1-16,0 0-3 0,0 0 0 15,0 0-1-15,0 0 4 0,0 0 0 0,0 0-2 16,0 0-1-16,0 0 2 0,0 0-1 16,0 0 1-16,0 0-1 0,0 0-1 0,0 0 1 15,0 0 0-15,0 0-2 0,0 0 1 16,5 4-1-16,-5-4 2 0,0 0-1 15,2 4 1-15,-2-4-2 0,0 0-1 0,0 0 3 16,0 0-2-16,0 0 3 0,0 0-4 16,4 4 2-16,-4-4-1 0,0 0 1 15,0 0-1-15,0 0 0 0,0 0 1 16,0 0-2-16,0 0 1 0,0 0 0 0,0 0 0 16,0 0 0-16,0 0 2 0,0 0-1 15,6 2 0-15,-6-2 3 0,0 0-5 16,0 0 0-16,7 2 1 0,-7-2-2 0,6 1-3 15,-6-1-13-15,10 0-18 0,-10 0-158 16,14 0 66-16,-6 0 44 0</inkml:trace>
  <inkml:trace contextRef="#ctx0" brushRef="#br0" timeOffset="43488.7074">18343 11300 141 0,'-7'1'146'0,"7"-1"6"0,-10 2-7 0,10-2-6 16,-11 0-5-16,11 0-11 0,-7-5-3 16,7 5-5-16,-6-7-4 0,4 3-3 0,2-2-7 15,0-2-8-15,0 3-7 0,0-1-8 16,2-2-4-16,0 2-6 0,0 1-8 15,0-3-6-15,1 3-5 0,1-1-3 16,2 0-4-16,1 0-6 0,-1 3-5 0,1-3-2 16,1 2-6-16,2 2 2 0,-1 1-4 15,2-2-3-15,-1 6-2 0,0-3 1 0,-1 3-3 16,2 1-1-16,-1 4-2 0,-1 1 1 16,-5 3-3-16,0 3 1 0,-2 0-2 0,-4 4 1 15,-2 3-4-15,-2 1 2 0,-5 1-3 16,1-2 1-16,-6-1 3 0,2 0-2 15,-1 1 1-15,0-4-4 0,-2 1 2 16,5-3 3-16,-1-2-3 0,2-2 2 0,1-1-1 16,2 0 2-16,-2-2-1 0,4-2-3 15,2 2 3-15,-2-3-3 0,4-2-1 16,4 2 4-16,0 2-1 0,4-2 2 16,0-1 0-16,6 3-4 0,0-2 0 0,3 0-1 15,2 1 3-15,0-1-3 0,3 3 0 16,2-1 1-16,-3 3 0 0,-2-1-2 15,2 1 2-15,-2 1-4 0,-2-2 1 0,-5 4 3 16,-2-1 2-16,-1 2 2 0,-7-2 6 16,0 2 4-16,-4 0 5 0,-7 0 7 0,-1 0 3 15,-6-1 3-15,0-1 0 0,-3-2 3 16,-5 1-3-16,2-5 1 0,-3 1-7 16,2-2 3-16,2-2-1 0,-1-2-2 0,3-1-6 15,0-1-2-15,0-1-2 0,3-3-1 16,2-2-2-16,-1-2-5 0,4 1-15 15,3-4-13-15,-1-1-22 0,1 0-27 0,3 1-29 16,3-2-34-16,2 1-35 0,4-1-36 16,-2 1-26-16,4-2-554 0,5 0 264 15,-3-2 176-15</inkml:trace>
  <inkml:trace contextRef="#ctx0" brushRef="#br0" timeOffset="44156.3273">18927 11278 44 0,'6'-3'133'0,"-6"3"0"0,0 0-10 0,6 7-8 15,-4-2-11-15,1 2 0 0,-1-3-6 16,-2 1-3-16,0 1-8 0,2 3-5 15,-4-5-4-15,2 5-6 0,-2-3-8 0,-1 0 3 16,1-2 0-16,-2 0-1 0,2 2 2 16,2-6 3-16,-2 8-3 0,2-8 3 0,-2 6 3 15,2-6-6-15,0 0-4 0,0 0-5 16,0 0-8-16,0 0 0 0,0 0-9 16,17-9-5-16,-11 6-5 0,3 0-1 15,-1-2-3-15,2 1-3 0,2 1-1 0,-2 2-4 16,0-2-1-16,3 2-3 0,0 1-3 15,-3 0 1-15,3 4-3 0,-1-1-2 0,2 2 1 16,-4 3-1-16,0 2-1 0,-1 3 2 16,-2 2-2-16,-5 2 2 0,-4 2-2 15,-5 8-1-15,-6 2 1 0,-7 4-2 16,-10 3 2-16,0-1-2 0,1 0 0 0,-3-3-1 16,4-1-2-16,5-8 3 0,1 0 0 15,8-7-3-15,-1 2 2 0,6-5-3 16,5-1 1-16,4-1 0 0,4-3 0 0,10-1 2 15,2 1-3-15,8-2 2 0,1-3-3 16,5-1 0-16,0 0 3 0,3 0-4 16,1-2 0-16,0 0 2 0,2 0-5 15,-1 0 2-15,1 0 0 0,1-2 2 0,-3 2-1 16,-4-2 1-16,-6 2 1 0,0 0-3 16,-3-2 1-16,-2 4 0 0,-4-2 1 0,1-2-1 15,0 2-3-15,-4 0 3 0,-1 0 2 16,-1 0-4-16,-1 0 1 0,-9 0 2 0,17 0-3 15,-17 0-1-15,12 0 2 16,-5 0 1-16,-7 0-4 0,11 0 2 0,-11 0 1 16,10 2 0-16,-10-2 3 0,6 2-1 15,-6-2-6-15,5 4-8 0,-5-4-16 0,0 0-21 16,0 0-28-16,-3 7-46 0,3-7-46 16,0 0-570-16,-12-1 251 0,12 1 167 0</inkml:trace>
  <inkml:trace contextRef="#ctx0" brushRef="#br0" timeOffset="46045.6903">22728 11553 70 0,'-2'11'82'16,"2"-11"-6"-16,-2 5 1 0,2-5-3 0,0 6 1 15,0-6-1-15,-2 6-9 0,2-6 3 16,-4 3-2-16,4-3-4 0,0 0 6 15,-2 5-5-15,2-5-3 0,0 0 1 16,-5 3-2-16,5-3 1 0,0 0-1 0,0 0-7 16,0 0 1-16,0 0 1 0,0 0 1 15,-12-8-3-15,12 8 0 0,-2-6-6 0,2 6-3 16,0-7-6-16,0 1-1 0,0 6-4 16,2-12-3-16,0 6-1 0,0 2-4 15,2-2-3-15,3 0-1 0,-1-3-4 16,2 5 1-16,0-2-7 0,4 0 6 0,0-2-8 15,0 4 1-15,2-1 2 0,0 1 0 16,1 0-5-16,0 1 0 0,2 0 0 16,-3 1-7-16,0 2 6 0,0 0-3 0,1 2 3 15,-2 2-1-15,0 2 0 0,-1 2-2 16,-2-1 2-16,0 7-2 0,-4-2 3 16,-4 6-3-16,-4 2 0 0,-4 2 0 15,-2 3 0-15,-2-3-2 0,-2 7 6 0,-1-6 2 16,-2-2-7-16,6-1 5 0,1-2 0 15,2 0 8-15,2-4 2 0,4 0 8 0,6-1 4 16,4-1 3-16,11 1 0 0,11-2-5 16,19-1-1-16,29 1-3 0,9-3 1 15,10-4-5-15,2-4-3 0,2 0 0 0,-2-4-15 16,0-2-18-16,-8-2-25 0,-7 1-33 16,-3-3-29-16,-20 5-33 0,-10-3-36 15,-13 2-428-15,0-1 204 0,-10-1 136 0</inkml:trace>
  <inkml:trace contextRef="#ctx0" brushRef="#br0" timeOffset="47504.5366">15186 11409 21 0,'0'0'24'0,"0"-6"-2"0,0 6-3 0,0 0-2 16,0 0-2-16,0 0-1 0,0 0 1 15,0 0-2-15,0 0-4 0,0 0 1 0,0 0-3 16,0 0 1-16,0 0-3 0,0 0-1 15,0 0 0-15,0 0 1 0,0 0 0 16,0 0-3-16,0 0-1 0,0 0-1 0,0 0-3 16,0 0-3-16,0 0 0 0,0 0-7 15,0 17-6-15,0-17-40 0,2 6 20 16,-2-6 13-16</inkml:trace>
  <inkml:trace contextRef="#ctx0" brushRef="#br0" timeOffset="49180.0652">15398 11439 76 0,'0'0'76'0,"0"0"-5"0,0 0-6 16,0 0-4-16,0 0-2 0,0 0 4 16,0 0 2-16,2 25 1 0,-4-6-4 0,0 6-3 15,-2 4-2-15,-4 6-5 16,1 5 3-16,-3 6-4 0,-1 2-2 0,-2-1 5 16,1-3-3-16,4-5-4 0,-2-3 2 15,2-2-1-15,2-6-4 0,2 0-3 0,-1-4-3 16,5-5-2-16,3 0-2 0,1-4-1 15,4 0-6-15,4-3 5 0,6-2-6 16,5-1-4-16,5-3-1 0,-1-3 0 0,7 1-4 16,0-2-2-16,2-2-3 0,0 0-2 15,-2 0-1-15,1 0 2 0,-1 0-4 16,-4-2 0-16,-5 2-5 0,-3 2-11 0,-6-2-13 16,-3 0-36-16,-2 2-16 0,-7 0-19 15,-4-2-16-15,0 0-16 0,0 0-287 0,-26 10 140 16,10-9 92-16</inkml:trace>
  <inkml:trace contextRef="#ctx0" brushRef="#br0" timeOffset="49454.1247">15343 11830 13 0,'0'-10'89'15,"2"1"0"-15,-2 1 2 0,2 1-9 0,-2 0-6 16,2 2-6-16,0 2 12 0,-2 3-2 15,0 0 4-15,11 13 0 0,-4 2 0 0,-1 6-4 16,0 6 2-16,3 5-3 0,-3 0 1 16,-2 5-5-16,2-1-7 0,4 0-6 15,-4 2-3-15,-2 0-3 0,2 2-6 0,0-3-5 16,0 1-7-16,1-2-1 0,0-4-2 16,-3-2-5-16,6 1-3 0,-5-3-4 15,1-3-13-15,0-4-14 0,0 0-20 16,1-2-25-16,0-4-26 0,-1 0-31 0,2-3-32 15,0-3-360-15,1-5 169 0,2-4 112 16</inkml:trace>
  <inkml:trace contextRef="#ctx0" brushRef="#br0" timeOffset="50087.3852">18844 11769 71 0,'0'6'73'16,"0"-6"-5"-16,0 0-8 0,0 6-2 0,0-6-7 15,2 5-3-15,-2-5-10 0,0 0-1 16,2 6-6-16,2-2-5 0,-4-4-21 15,12 5-23-15,0-1-25 0,2-2-129 0,6 0 58 16,3 0 39-16</inkml:trace>
  <inkml:trace contextRef="#ctx0" brushRef="#br0" timeOffset="50608.7916">23439 11596 15 0,'0'0'62'0,"0"0"-5"16,0 5-7-16,0-5-1 0,0 0-4 15,0 0-5-15,2 6-4 0,-2-6 1 0,0 0-4 16,0 0-4-16,0 0-1 0,0 0-2 16,0 0 5-16,0 0-10 0,0 0-3 15,-2 5-1-15,2-5-2 0,0 0 0 16,0 0-5-16,0 0 1 0,0 0 3 0,0 0-5 15,0 0-2-15,0 0 1 0,0 0-10 16,0 0-12-16,0 0-19 0,0 0-20 16,0 0-145-16,0 0 67 0,0 0 45 15</inkml:trace>
  <inkml:trace contextRef="#ctx0" brushRef="#br0" timeOffset="58296.4763">4891 2221 8 0,'22'23'73'0,"-4"-6"-7"0,0-1-7 16,-4-2-3-16,1-1-4 0,0 2-6 0,2 1-6 16,-1-2-13-16,2 0-21 0,0-4-31 15,6 2-114-15,3-3 47 0,1-1 31 0</inkml:trace>
  <inkml:trace contextRef="#ctx0" brushRef="#br0" timeOffset="58930.4988">10202 1689 31 0,'4'-6'58'0,"3"3"-6"0,-1 0-6 15,2 2-3-15,2-1-5 0,4 4-3 16,-2-1-1-16,5 4-8 0,-2 2 0 16,-2 0-3-16,1 4 0 0,0 2 0 0,-6 2-1 15,-2 2 8-15,-4 4 6 0,-6 8-1 16,-6 2 0-16,-8-1 3 0,-5 6 5 15,0-2 8-15,-2 0-5 0,3-7 2 0,3-2 5 16,6-4-7-16,3 0 5 0,8-2 4 16,8-3 6-16,11 4-3 0,12-4-7 15,22 1-6-15,32 1-5 0,8-4-2 0,5-3-7 16,-1-3-2-16,-2-4 1 0,-19-1-4 16,-11 2-5-16,-4-5-12 0,-1 1-25 15,-11 1-46-15,-5 0-62 0,-7-2-313 0,-5 0 149 16,-4-4 97-16</inkml:trace>
  <inkml:trace contextRef="#ctx0" brushRef="#br0" timeOffset="59754.5907">18110 1554 26 0,'10'6'36'15,"3"0"0"-15,-3 3-2 0,-1 1-7 16,-2 1-2-16,1 2 0 0,-2-1-5 15,-2 3-2-15,-2 0 2 0,0 1-3 0,-2 0 2 16,2 2 0-16,-2 1-4 0,2 0 2 16,1 0 1-16,2 4-1 0,-1 0-1 15,2 1 1-15,2 1 3 0,3 4-2 0,4 2 1 16,0-3 0-16,-1 2-4 0,4-1-2 16,-4 1 2-16,1-1-1 0,0 0-4 0,-5-4-1 15,1 0 4-15,-5-3 2 0,-4-1 12 16,-2-2 8-16,-6 0-2 0,-7 0 3 15,-10 0-3-15,-8-2-4 0,-16-2 3 16,-9-3-2-16,-24 0 3 0,-4-5-11 0,-1 2-1 16,-2-5 2-16,15 1-8 0,11-2-16 15,3 2-37-15,10 1-279 0,5-1 107 16,5 1 72-16</inkml:trace>
  <inkml:trace contextRef="#ctx0" brushRef="#br0" timeOffset="60851.2785">10373 1649 27 0,'0'0'35'0,"-13"0"-2"0,13 0-2 15,0 0-5-15,-10 2-1 0,10-2-1 16,-4 2-7-16,0 2 1 0,2 2 7 16,-2 5 10-16,2 4 1 0,-6 3 6 15,4 5-2-15,-2 5 2 0,2 5 8 0,-4 4-4 16,3 2-3-16,-1 2-4 0,2 2-2 15,-1 0 4-15,3 1-1 0,0 0-6 16,2 0 1-16,0-3-2 0,2 1 3 16,0-3-7-16,3-1-6 0,-1-4 1 0,2-5-2 15,1-2-1-15,-3-3-4 0,2-3 2 16,0-6-2-16,0-2 2 0,4-7-5 0,-2-4 2 16,0-6-4-16,3-3-4 0,2-8 1 15,1-6-2-15,1-10-3 0,0-2-2 16,2-11-3-16,-3-3 1 0,2-2-3 15,-6-3 0-15,1-1 3 0,-3 0-6 0,-4 1 5 16,0 8-5-16,-1 2 2 0,-3 3-1 16,-3 8 0-16,3 0 2 0,-2 7 3 15,2 1-4-15,-4 6 0 0,0 7 3 16,0 5 1-16,-3 5 1 0,7 0-3 0,-18 21 3 16,6 1 2-16,-2 11-4 0,0 9 6 15,0 4 4-15,4 1-4 0,-1 4 2 0,7 3 2 16,0-1 1-16,6 0-4 0,0 4 3 15,13 14 3-15,4-2-7 0,10-3-20 16,12-5-35-16,9-4-47 0,12-5-252 16,8-6 119-16,10-10 78 0</inkml:trace>
  <inkml:trace contextRef="#ctx0" brushRef="#br0" timeOffset="61457.0066">18347 1751 64 0,'-19'15'69'0,"10"-2"-5"15,-2 6-7-15,1 2-1 0,-2 6-2 16,-6 1 2-16,4 5-11 0,-3 6 0 0,0 2-5 16,0 0-4-16,-1 4-2 0,4-2 0 15,-5 4-6-15,2-4 3 0,0 3-5 16,0-2-5-16,0 4-2 0,1-4-27 15,-10 16-44-15,-8-4-193 0,-7-2 83 0,-7-2 55 16</inkml:trace>
  <inkml:trace contextRef="#ctx0" brushRef="#br0" timeOffset="87876.0889">23321 4042 29 0,'-6'0'92'0,"6"0"-6"16,-18 11-6-16,10 3 3 0,-4 7-3 16,-4 9-5-16,0 9-10 0,-1 2 3 0,4 3-9 15,2 4 7-15,3-3-18 0,4-2-1 16,4-2-4-16,6-3-5 0,3 3 2 15,7-4 4-15,8-2 2 0,8-4-2 16,10-7 5-16,3-7 1 0,9-6-3 0,5-5-4 16,8-9 3-16,21-9 0 0,1-10-4 15,15-15-3-15,-13-7-3 0,-21-1-6 0,-9-5-1 16,-10-7-4-16,-11-3-2 0,-10 0-2 16,-16 5-8-16,-10 5-1 0,-10 2-1 15,-8 3-4-15,-22-12-2 0,-9 7 26 16,-10 10-5-16,-9 2-7 0,-9 9 0 0,-10 4-2 15,-8 9-2-15,-2 4-3 0,4 9 1 16,13 3-3-16,17 3-16 0,3 9-21 16,8 4-19-16,5 4-33 0,9 5-23 15,13-4-22-15,11 1-381 0,8-1 171 0,10 1 114 16</inkml:trace>
  <inkml:trace contextRef="#ctx0" brushRef="#br0" timeOffset="88274.109">25772 3899 45 0,'-13'12'135'0,"-1"5"-8"0,-2 3-9 15,4 8-4-15,-2 2-16 16,2 2 0-16,2 4-8 0,4 1-4 0,2 0-7 16,4-1-5-16,4-1-10 0,2 2-2 15,6-5-2-15,6 0 2 0,9-1 2 0,5-3-4 16,8-6-4-16,2-4 2 0,7-6-1 16,-7-7-3-16,3-3-1 0,-3-5-3 15,1-7-4-15,1-5 0 0,-4-6-6 0,-3-7-2 16,-9-1-3-16,-4-5-8 0,-11-1-4 15,-9-1-3-15,-8-2-4 0,-11-5 0 16,-23-8-6-16,-9 6 3 0,-9 4-4 0,-6 2-5 16,-4 10 5-16,0 4-5 15,14 10-6-15,7 6-23 0,7 7-27 0,9 5-47 16,3 5-40-16,5 0-29 0,8 3-388 16,9 1 189-16,6-3 124 0</inkml:trace>
  <inkml:trace contextRef="#ctx0" brushRef="#br0" timeOffset="88592.2619">27150 3886 92 0,'-7'19'132'0,"-1"4"-12"0,0 3-8 16,0 2-7-16,1 6-10 0,4-4 5 0,3 2-9 15,3 4-4-15,6 1-8 0,7 1 2 16,8-2-8-16,3-4-5 0,7-3 0 16,6-6 2-16,3-6-4 0,3-4-9 0,-1-7-6 15,-3-5 0-15,0-2-5 0,-1-6-2 16,-5-5-6-16,-3-5-3 0,-7-4-2 16,-6-6-4-16,-6-2-8 0,-12 0-1 15,-12-4-3-15,-12-8-2 0,-27-6-7 0,-8 5 1 16,-7 5-2-16,1 4-12 0,13 8-19 15,7 12-26-15,11 2-38 0,4 8-39 0,6 1-426 16,2 4 188-16,10 1 124 0</inkml:trace>
  <inkml:trace contextRef="#ctx0" brushRef="#br0" timeOffset="88917.5295">28563 4059 104 0,'-8'34'116'0,"4"-3"-3"16,4-1 3-16,0 0-6 0,6-4-6 0,6 6-6 16,0-1-3-16,11 5-8 0,5-4-3 15,6-2-2-15,2 0-5 0,3-6-2 0,2-3-2 16,3-6-3-16,3-2-4 0,-7-7-1 15,-6-4-7-15,0-2 0 0,-2-5-10 16,-1-7-2-16,-5-5-7 0,-12-2-3 16,-3-6-4-16,-6-3-7 0,-14-7-5 0,-8-3 2 15,-19-17-12-15,-11 3-7 0,-1 4-16 16,-3 3-11-16,0 5-16 0,11 12-17 16,6 5-35-16,6 7-18 0,3 5-36 0,-3 4-347 15,12 0 167-15,-2 3 111 0</inkml:trace>
  <inkml:trace contextRef="#ctx0" brushRef="#br0" timeOffset="89222.0357">29969 4166 125 0,'2'35'130'0,"6"-5"-4"0,4-4-7 16,-2 1-2-16,7-2-7 0,4 0-6 16,4-5-1-16,5 2-9 0,8-2-4 15,-1-5-6-15,7-1-8 0,-2-7-10 0,1-3 0 16,-8-4-3-16,5-4-2 0,1 0-5 16,-7-10-10-16,-4-4 0 0,-8-2-8 0,-6-2-4 15,-6 0-1-15,-10-1-8 0,-4-2-6 16,-6 0-2-16,-6-2-7 0,-4 4-29 15,-2 0-21-15,1 8-35 0,-1 3-42 16,2 4-40-16,-2 2-336 0,3 3 167 0,-4 6 111 16</inkml:trace>
  <inkml:trace contextRef="#ctx0" brushRef="#br0" timeOffset="89583.4149">32101 4359 71 0,'23'-5'116'16,"-6"2"-6"-16,0-2-27 0,-2 4-44 15,-1-2-52-15,0 2-126 0,0-2 48 16,-4-1 31-16</inkml:trace>
  <inkml:trace contextRef="#ctx0" brushRef="#br0" timeOffset="89972.3087">32746 4198 23 0,'0'0'127'0,"11"5"-8"0,-9 1-5 15,-2 1 1-15,0 4-6 0,0 4-8 0,2 2-6 16,-2 4-7-16,3 6-8 0,-3 0-5 16,2 0-10-16,2 4-4 0,2 5-6 15,3-3-5-15,-1 2 0 0,2-2-8 16,6-1-1-16,0 2-6 0,8 0-3 15,3-6-2-15,5 1-2 0,4-4 2 0,8-4-7 16,3-6-1-16,4-3-9 0,3-5 6 16,-7-6 0-16,1-2-6 0,6-6-1 15,-7-7-4-15,-3-5-2 0,-6-8 4 0,-7-5-4 16,-9-4-2-16,-12-3-3 0,-10 0-5 16,-8-9 3-16,-20-15-1 0,-10 6-1 15,-6 1-2-15,-11 9 0 0,-6 3 4 0,-5 7-2 16,-4 3-3-16,0 6 0 0,0 9-3 15,7 10-27-15,4 5-31 0,-3 10-27 16,-21 9-44-16,-4 10-318 0,-1 4 155 16,-16 10 102-16</inkml:trace>
  <inkml:trace contextRef="#ctx0" brushRef="#br0" timeOffset="90803.2405">24733 10635 58 0,'-2'-3'157'0,"2"3"0"16,0 0-3-16,-4 13 1 0,4 0-6 15,0 4-9-15,0 4-4 0,2 7-7 16,-2 4-7-16,2 5-6 0,0 5-14 0,0 2-8 16,2 8-5-16,-2 1-11 0,2 0-7 15,1 3-7-15,1-2-3 0,0 0-8 16,0-2-5-16,1-5-17 0,0-7-26 16,-1-2-34-16,0-5-40 0,0-5-30 0,3-3-36 15,0-4-40-15,-1-8-391 0,0-5 193 16,3-5 127-16</inkml:trace>
  <inkml:trace contextRef="#ctx0" brushRef="#br0" timeOffset="91072.6937">26361 10647 56 0,'6'4'197'0,"-2"3"-6"16,0 4-9-16,3 2-6 0,-1 5-9 16,-2 1-8-16,2 5-10 0,1 0-15 0,-2 5-14 15,-1-1-9-15,4 6-10 0,-2-2-12 16,2 4-7-16,1 2-10 0,0-1-5 16,-3-1-6-16,2-1-9 0,1-1-26 15,-3-1-35-15,0-4-38 0,3-4-34 0,0 0-36 16,-3-2-24-16,0-6-28 0,0-3-385 15,5-4 188-15,-2-7 125 0</inkml:trace>
  <inkml:trace contextRef="#ctx0" brushRef="#br0" timeOffset="91321.403">27808 10546 165 0,'6'7'197'16,"-1"5"-17"-16,2 1-5 0,-3 6-12 16,0 2-3-16,-2 4-14 0,2 1-10 15,-2 5-7-15,0 1-9 0,2 7-11 16,0-2-12-16,1 4-10 0,-3 0-6 0,1 1-7 16,1 1-6-16,2 10-10 0,-2-2-12 15,-2-8-29-15,0 3-38 0,4-3-41 16,1 4-45-16,-1-7-44 0,5-1-484 0,0-5 216 15,3-8 142-15</inkml:trace>
  <inkml:trace contextRef="#ctx0" brushRef="#br0" timeOffset="91586.2887">29028 10693 110 0,'10'13'186'0,"-6"-1"-9"16,0 1-5-16,0 5-11 15,6 4-1-15,-2 0-12 0,-2 3-9 0,2 2-13 16,3 2-11-16,0 0-11 0,-1 2-9 16,1 2-9-16,-1-3-9 0,-1 1-8 0,2 1-4 15,-1-3-6-15,0-3-13 0,-1-1-28 16,0-1-34-16,-1 1-42 0,0-5-38 15,3 1-37-15,0-4-44 0,-3-4-379 0,3-4 189 16,1 0 125-16</inkml:trace>
  <inkml:trace contextRef="#ctx0" brushRef="#br0" timeOffset="91835.3742">30128 10617 138 0,'0'0'178'16,"0"0"-3"-16,0 0-9 0,4 16-2 15,-4-2-7-15,2 1-9 0,-2 4-15 0,0 3-6 16,0 7-13-16,3 1-9 0,-3 0-10 16,2 2-8-16,-2 4-7 0,4 3-12 15,-2-1-4-15,2 1-6 0,-2-1-16 16,2-1-31-16,1-1-42 0,-1-2-45 0,1-4-53 15,-3-3-57-15,2-4-388 0,-2-4 195 16,4-4 129-16</inkml:trace>
  <inkml:trace contextRef="#ctx0" brushRef="#br0" timeOffset="92026.1132">31003 11022 42 0,'2'-5'154'0,"-2"5"-14"15,4-6-18-15,-2 2-21 0,-2 4-38 16,6-6-57-16,-4 1-67 0,2-1-132 16,3 0 65-16,-1 2 44 0</inkml:trace>
  <inkml:trace contextRef="#ctx0" brushRef="#br0" timeOffset="92208.0059">31676 10967 16 0,'0'0'208'0,"18"0"-21"0,-7-2-16 15,2 2-18-15,-1 2-15 0,3-2-13 16,-2 0-17-16,2 2-47 0,1 0-61 15,-2-1-61-15,-2-1-316 0,5 4 129 0,-8-4 84 16</inkml:trace>
  <inkml:trace contextRef="#ctx0" brushRef="#br0" timeOffset="92359.2875">32522 10950 63 0,'0'0'74'0,"8"-4"-46"16,-4 1-85-16,1-1 20 0,-3-3 12 0</inkml:trace>
  <inkml:trace contextRef="#ctx0" brushRef="#br0" timeOffset="92649.3616">33091 10569 199 0,'11'11'239'0,"-9"-4"-5"16,0 5-13-16,0 6-12 0,2 0-18 16,-2 3-12-16,1 4-15 0,-1 3-11 0,0 3-15 15,1 1-10-15,-1 3-16 0,-2-3-8 16,2 5-12-16,-2-4-9 0,2 7-9 15,-2-7-4-15,2 5-8 0,0 0-1 0,-2-6-12 16,2 0-2-16,0-1-6 0,-2-4-2 16,2 0-10-16,0-6-18 0,-2-2-26 15,0 0-33-15,2-3-34 0,-2-2-38 16,0-3-43-16,0 0-63 0,-4-7-548 0,0 0 263 16,-4-2 174-16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30:18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10019 10912 29 0,'0'0'36'0,"0"0"-1"0,0 0-6 16,0 0-1-16,0 0-3 0,0-6-4 16,0 6 2-16,0 0-4 0,0 0-2 0,0 0-3 15,0 0-2-15,0 0-3 0,0 0-1 16,0 0-6-16,0 0-1 0,0 0-7 16,0 0-4-16,0 0-6 0,0 0-9 15,0 0-61-15,0 0 29 0,0 0 20 0</inkml:trace>
  <inkml:trace contextRef="#ctx0" brushRef="#br0" timeOffset="7432.2109">14901 11569 9 0,'0'0'81'0,"-8"2"-1"0,8-2-5 15,0 0-8-15,0 0-5 0,-2-12-4 0,6 4-1 16,10-6-2-16,8-8 0 0,11-4 2 15,21-18-5-15,13-2 0 0,26-9-6 0,13-4 8 16,12 0-3-16,11-2 1 16,7 2 1-16,1 0-4 0,2 2-7 0,-6 4-5 15,-11 3 2-15,-7 6-7 0,-12 6-1 16,-26 9-2-16,-9 4-3 0,-18 6-1 0,-13 6-4 16,-9 1 2-16,-2 4-2 0,-3-3-3 15,-5 5 1-15,-2 0-5 0,1 2 0 16,-4 0-3-16,-3-1-14 0,-1 2-10 0,-3 3-9 15,-6 0-11-15,0 0-11 0,0 9-7 16,0-9-8-16,-17 18-11 0,3-4-11 0,-8 6-12 16,-6 3-247-16,-3 4 116 15,-19 14 76-15</inkml:trace>
  <inkml:trace contextRef="#ctx0" brushRef="#br0" timeOffset="7717.9274">15574 11722 77 0,'21'-1'100'0,"-6"-2"-10"0,9-6-6 15,9-4-6-15,13-4 6 0,22-11-4 0,5-1 1 16,0-1-6-16,2-3-2 0,1 2-1 16,-5 1-5-16,4 0-4 0,-8 1 0 15,-3 2-9-15,-11 7 1 0,-11 4-6 0,-8 2-6 16,-2-1-3-16,-1 5-2 0,-7-1-6 15,-1 4-1-15,-1-3-5 0,-2 2 0 16,-4 1 2-16,-2 2-10 0,-1-2 6 0,-3 4-17 16,1-1-11-16,0 1-25 0,-3 0-15 15,0 0-27-15,1 1-19 0,-2 0-28 16,1-2-291-16,-2 0 139 0,-2 3 92 16</inkml:trace>
  <inkml:trace contextRef="#ctx0" brushRef="#br0" timeOffset="15943.0215">23312 3563 77 0,'-6'-9'138'0,"-3"6"-16"0,-1-2-5 15,-4 5 0-15,-12 8-14 0,-4 4 0 0,-10 10 0 16,-13 15-1-16,-2 9 1 0,4 4-9 16,5 8 0-16,-1 0-10 0,9 3-3 15,2 1-4-15,6-1-10 0,7 2-5 16,11-10-6-16,3-6-2 0,9-8-6 0,4 1-7 15,11 2-5-15,4-5 0 0,11 0-6 16,18 5-1-16,11-7-4 0,5-9-10 16,6-5-7-16,-4-10-7 0,-5-7-6 0,3-2-4 15,21-8-1-15,-4-7-1 0,-2-4-2 16,-1-6 1-16,-5-6 6 0,-10 0-5 16,-15-1 7-16,-9 5 4 0,-5-3 9 15,-5 1 7-15,-8 5 6 0,-4-1 11 0,-6 2-1 16,-9 3-2-16,-2 1-1 0,-9 4-1 15,-1 0-2-15,-5 6-6 0,-9-1 4 16,0 3-5-16,-6 7-2 0,0 3 0 0,-6 2 0 16,2 4-7-16,0 2 0 0,4 1-4 15,5 4-2-15,2-2 1 0,4 0 2 0,7 1-1 16,0 0-2-16,6-1-3 0,4-1 2 16,4-4 2-16,0 0-1 0,6-1-4 15,2-2 0-15,2-2-1 0,3-4-1 16,-2-2 4-16,4-1-5 0,-1-5-1 0,4-3-2 15,0-1-1-15,0-1-3 0,-1-2 4 16,-3 1-1-16,0 3 3 0,-4 1 1 0,1 0 2 16,-2 1-1-16,-3 1-3 0,0 2-1 15,-1 3 1-15,-1-2-1 0,-6 3-1 16,11 10 4-16,-7-2 1 0,3 3 0 0,-1 0-1 16,0 3 2-16,4-1-3 0,2 1 0 15,2-2 3-15,3 2-1 0,0-3-2 16,4 0-2-16,-1-2 6 0,-2-4-2 15,3-3 1-15,1 1 0 0,-2-6 1 0,6-3-4 16,0-1 4-16,-3 0 0 16,2-7-2-16,-4 3-3 0,3-3 5 0,-5-1-1 15,-3 2-2-15,2 1 3 0,-6 1 0 0,-2 1-1 16,2 3 2-16,-6 1-1 0,0 2-2 16,-2 4 0-16,-4 0-1 0,4 10 1 15,-4-1 1-15,0 3-3 0,2 1 4 16,-2 3 0-16,3 1 0 0,-1-1 2 0,2 3-4 15,2-3 0-15,5 4-2 0,0-4 5 16,1-3-1-16,4 1 1 0,-2-5 3 0,5-1-2 16,2-4 0-16,2-3-2 0,3-4 4 15,4-3-2-15,1-6-1 0,1-1 0 16,-2-6-1-16,-1 1-4 0,-1-3 2 0,-2-1 3 16,-6 1-2-16,-3 3 1 15,-2 4 1-15,-2-1 2 0,-3 1 2 0,-1 3-1 16,2 1 0-16,-5 3-6 0,0-1 2 0,0 4 0 15,-2 2-3-15,-4 2 3 0,0 0-2 16,20 10 2-16,-14-4-2 0,5 3-1 16,-1 1 2-16,3 1 1 0,2 2-8 15,-1 3 1-15,4-3 0 0,-4 2-2 0,3-1-6 16,-2-1 0-16,2 0-4 0,-5-3 3 16,0 2-3-16,-2-4-12 0,0 0 15 0,-3-2 1 15,1 2 3-15,-1-3 2 16,-1-1 0-16,-2-2 3 0,3 0-1 0,-7-2 2 15,0 0-3-15,0 0 7 0,6-8-3 16,-6 8 2-16,0 0-2 0,-2-8 3 0,0 1 2 16,2 7 2-16,-2-7 5 0,2 7-3 15,0-10-2-15,2 4-1 0,-2 0 2 16,2-1-1-16,4-2-2 0,-2 0 1 16,5 1 3-16,0-3-7 0,-1 1 3 0,0 0 1 15,3 0 1-15,-2 1 1 0,1-2 0 16,-2 1-4-16,1 0 1 0,-1 3 4 0,-2 1 0 15,-1-2 0-15,2 3 2 0,-3-1 2 16,0 2 4-16,0 0 0 0,0 1 3 16,-2-1 2-16,2 0-6 0,-4 4 0 15,4-4 1-15,-4 4-6 0,5-4 0 0,-5 4 1 16,0 0-1-16,0 0-2 0,0 0 0 16,-13 13 1-16,9-5 0 0,-4 0-4 0,2 3 4 15,-6 1 1-15,4-1-2 0,-2 2-4 16,-3 3 1-16,0-3-4 0,-2 1-4 15,1 1-4-15,-2-4-8 0,4 1-11 16,-1-2-4-16,1 0-16 0,1 1-17 0,0-2-19 16,1-2-22-16,2-1-46 0,-2-3-387 15,2 1 184-15,0-4 121 0</inkml:trace>
  <inkml:trace contextRef="#ctx0" brushRef="#br0" timeOffset="16659.1659">25398 4248 61 0,'0'0'91'15,"8"-8"-7"-15,-2 3-8 0,-2-1-7 16,2-2-4-16,3-3-11 0,0 2-4 16,-1-6-5-16,-1 2 3 0,-1 0-4 0,-2-2 5 15,0-1 2-15,-2 5-5 0,-2-2-3 16,-2 1 9-16,-2-1-8 0,-2 2-9 16,-5 1 1-16,-3 3-5 0,-4 1 13 0,2 2-6 15,-4 4-3-15,2 0 1 0,1 2-10 16,-1 2-1-16,6 1-1 0,0 1-4 15,2 4 1-15,6-1-3 0,4 3-2 0,2 1-2 16,10 2-2-16,0 2 3 0,5 1 5 16,2-4-13-16,4 5 8 0,3-1-7 15,-4 1-3-15,0-4 0 0,-3 0 2 0,-2 1-3 16,-2-1 1-16,-5-4 2 0,1 3-2 16,-4-3 6-16,-5 1 4 0,-2-2-2 15,-2 2-4-15,-5 0 3 0,-2-2-3 0,-3-1 0 16,-3 1-5-16,2-4 1 0,1 2 0 15,-1-6-17-15,2 3-20 0,0-2-16 16,5-1-18-16,0-2-25 0,6 0-3 0,0 0 1 16,0 0-3-16,0 0 2 0,12-11 8 15,-3 10 8-15,4-4 5 0,2 4 10 0,-1-6 11 16,6 3 20-16,-4-2 13 0,6 2 12 16,1-5 12-16,0 2 4 0,0 0 6 15,1-6 6-15,1 5 5 0,5-4 8 16,2-3-2-16,-3-1 8 0,3-1-5 15,-2 0 2-15,-1-2 2 0,1 0 6 0,-5 0 6 16,-2 1 7-16,-1 5 9 0,-6 0 10 16,-3 4 8-16,0-3-3 0,-6 5-11 15,-5 1-5-15,-2 1-11 0,0 5-4 0,0 0-5 16,0 0-5-16,-30 16-5 0,21-8-6 16,-1 4-3-16,4-2-1 0,-1 7-1 15,2-5-4-15,5 6-1 0,5-1-3 0,2-2-7 16,5 2-19-16,3-2-26 0,6 0-30 15,4-3-19-15,7 0-37 0,-2-8-406 16,3-4 179-16,-1-1 119 0</inkml:trace>
  <inkml:trace contextRef="#ctx0" brushRef="#br0" timeOffset="17162.2534">27561 3412 1774 0,'12'-16'35'16,"-1"4"3"-16,-3 1-9 0,-3 4 31 16,1 1 3-16,-4 3 3 0,2-2-16 0,-1 1-16 15,-3 4-9-15,0 0 6 0,2 15 4 16,-4-1-2-16,-3 5 4 0,-1 8-1 16,-1 7 4-16,-1 16 0 0,-5 22 4 0,-1 6-2 15,-4 6-4-15,2 4-2 0,-4 1-1 16,-1-1-5-16,-2-4 0 0,4-4-2 15,-5-4-3-15,4-5-3 0,1-17 0 16,4-8-3-16,2-4-1 0,1-5-2 0,0-5-2 16,2-3 1-16,2-4-4 0,-1-3 2 15,5-4 0-15,-2-2 4 0,-1-2-7 0,5-3-3 16,-2-5-17-16,2-2-11 16,2-4-9-16,0 0-7 0,0 0-13 0,0-27-8 15,4 12-4-15,-2-6 1 0,2-4 5 16,-1-3 5-16,-1-3 1 0,-2-2 2 0,-7-3 7 15,1 2 6-15,-7 0 1 0,-1 4 8 16,-10-5 3-16,-6 6 3 0,-3 5 11 16,1 5 6-16,-4 5 7 0,0 3 10 0,5 5-1 15,1 2 1-15,0 3-2 16,7 2 2-16,1 1-6 0,6 6 3 0,3 0 2 16,2 1 1-16,9 0 2 0,4 1-6 0,4 4 2 15,12-3-1-15,2 0 1 0,6-3-1 16,4-1-10-16,7-1-24 0,0-5-31 15,5-2-40-15,2-2-52 0,7-7-50 16,-1-2-445-16,0-1 218 0,-1-4 144 0</inkml:trace>
  <inkml:trace contextRef="#ctx0" brushRef="#br0" timeOffset="17658.6494">28820 3727 161 0,'4'-11'173'0,"-2"0"-9"15,-2 1-14-15,2 1-9 0,-2 0-10 16,2 0-10-16,-2 2-16 0,0 1-9 15,0 6-14-15,0 0-9 0,0 0-7 16,0 0 0-16,-23 31-10 0,11-3-1 0,-4 6-6 16,-2 9-5-16,-8 19-1 0,-1 1-7 15,-3 5-3-15,2-4-1 0,1-1-4 0,-3-3-1 16,0-2-3-16,6-13-5 0,0-8-1 16,3-6-2-16,0-3 1 0,2-3-2 15,2-9-2-15,0 2-2 0,0-7-6 16,2-5-2-16,4-4-5 0,1-4 1 15,0-4 1-15,1-5-2 0,2-1-1 0,5 2-5 16,0-2 7-16,0-1 1 0,4 1-4 16,0-1 4-16,0 2 0 0,5 3 2 0,0-2-5 15,1 2 7-15,2 5 1 0,3-1-2 16,2 4 3-16,4 1 0 0,3 3 2 16,2 2-4-16,2 2 2 0,-1 1 0 0,3 1 0 15,-2 0 0-15,1 0-14 0,-2 1-19 16,-2-2-19-16,1 1-22 0,-3-1-30 15,-2-3-24-15,-2-3-32 0,-5-1-386 16,2-2 183-16,-6-4 122 0</inkml:trace>
  <inkml:trace contextRef="#ctx0" brushRef="#br0" timeOffset="17811.3985">28820 4154 134 0,'13'-3'133'15,"2"-2"-12"-15,-1 1-6 0,4 1-18 16,0-1-29-16,-1 1-32 0,3-1-31 16,-6 0-35-16,0-2-201 0,2 1 78 15,-4-3 52-15</inkml:trace>
  <inkml:trace contextRef="#ctx0" brushRef="#br0" timeOffset="17934.9987">28782 3777 71 0,'-5'-10'146'0,"5"3"-16"15,2 1-15-15,5-2-13 0,4 4-4 16,6 0-22-16,2 0-35 0,4-3-46 0,5 1-40 16,-1 1-203-16,3 2 84 0,0-5 56 15</inkml:trace>
  <inkml:trace contextRef="#ctx0" brushRef="#br0" timeOffset="18740.3873">29518 3387 36 0,'3'-3'188'0,"-1"1"-16"16,-2 2-11-16,0 0 11 0,0 0 1 0,-9 31-10 16,1-4-2-16,-2 15-8 0,-12 27-3 15,1 7-8-15,-11 23-9 0,-4 9-9 0,0 6-12 16,-4 3-9-16,1 0-10 0,0 0-8 16,-5 3-11-16,5-4-12 0,-1-5-19 15,6-6-13-15,6-24-12 0,5-4-9 16,4-7-7-16,4-13-9 0,5-13-4 0,2-7-1 15,4-9-5-15,-4-1 0 0,6-8-2 16,0-7-10-16,2-6-7 0,0-6 2 16,0 0 3-16,0-28-1 0,0 1 1 0,-4-9 1 15,2-4 4-15,-2 0 16 0,-2-1 14 16,2-2 8-16,1 2 5 0,-1-1 4 16,4 0 0-16,4 4-6 0,5-2 0 0,5 0-3 15,6 0-2-15,3 4-3 0,4-1 1 16,6 3-7-16,13-8-13 0,3 0-13 15,3 4-13-15,-1 0-7 0,2-2-5 0,2-3 2 16,0 0 3 0,0 0 3-16,-4-1 4 0,-5-2 5 0,-10 8 14 0,-8 5 17 15,-7 7 12-15,1-3 20 0,-8 5 4 0,-1 0 3 16,-5 4 7-16,1 4-6 0,-3 2-3 16,-2 6-5-16,-4 4 1 0,0 4 0 15,0 0 1-15,-17 32 5 0,7 0-1 0,-7 12-2 16,-5 25-4-16,2 5-1 0,-2 4-2 15,1 4-7-15,-3 1 6 0,6-2-5 16,1-1-4-16,2-2-6 0,0-6-8 16,3-14-13-16,3-10-9 0,-2-3-4 0,5-11-8 15,0-5 3-15,0-3 4 0,2-7-2 16,-1-6-6-16,1-4-9 0,-1-7 3 16,5-2 3-16,-6-16 3 0,2-1 0 0,0-4 5 15,0-4 2-15,-1-1 6 0,1-1 21 16,2 0 7-16,2-1 4 0,0 2 11 15,2-1-3-15,0 2 0 0,7-2-2 16,-1 2-1-16,9 1-2 0,2-1-1 0,7 3-3 16,1-1 0-16,5-2-1 0,6 3-2 15,0 1 0-15,3 1-1 0,5-4-1 0,-1 3-1 16,1 0-1-16,-4 0-2 0,1 2 1 16,-6-2 4-16,1 1-2 0,-8 1 1 15,-4 0-3-15,-3-1 9 0,-6 4 0 16,-4 0-1-16,-5 1 0 0,-4 1-3 0,-4 1-2 15,-2 4-1-15,-4-3-2 0,-2 5-3 16,-4 0-1-16,2 2 2 0,0 4-5 16,-1 1-2-16,0 1-5 0,3 4-4 0,1 0-5 15,3 4-10-15,2-1-5 0,0 3-13 16,6 1-14-16,5-1-15 0,1 2-22 16,7-1-27-16,0 1-20 0,5-3-21 0,0 0-406 15,4-3 195-15,1-1 128 0</inkml:trace>
  <inkml:trace contextRef="#ctx0" brushRef="#br0" timeOffset="19075.9837">30514 4227 117 0,'-12'-6'134'0,"12"6"-2"16,-14 2-2-16,14-2-7 0,-21 9-7 0,6-1-10 16,2 4-11-16,-1 3-4 0,0 2-12 15,4 0-6-15,2 2-8 0,2-1-2 0,2-2-7 16,1 1-3-16,6-2-9 0,1 2-3 15,4-4-5-15,2-1-2 0,3-4 0 16,6-4-10-16,2-2-7 0,7-4 0 16,2-3-2-16,1-9 0 0,9-6-1 0,0-8-10 15,11-13 1-15,-4-7-3 0,1-1-6 16,-3-4-1-16,-3-1 0 0,-6 3 25 16,-10 9 3-16,-7 10 10 0,-4 5-1 15,-5 4-3-15,-1 4-5 0,-7 5-4 0,0 10-1 16,-4 2 0-16,2 2-2 0,-13 18-1 15,3 3 3-15,-3 5-8 0,0 9 3 16,-1 8-3-16,0 3-13 0,4 4-17 0,0 0-23 16,1-1-29-16,5-8-20 0,-1 1-25 15,1-1-28-15,2-8-381 0,2-6 178 16,0 0 118-16</inkml:trace>
  <inkml:trace contextRef="#ctx0" brushRef="#br0" timeOffset="19201.6871">30865 4561 51 0,'0'0'169'0,"0"0"26"0,0 0 13 16,-9-20 5-16,9 13-4 0,0-3-15 15,2-1-15-15,5-1-17 0,6-5-14 0,3 0-14 16,10-4-16-16,12-4-24 0,5 0-48 16,20-5-54-16,3-1-66 0,-5 1-81 0,-4-2-486 15,-17 3 218-15,-12 1 144 0</inkml:trace>
  <inkml:trace contextRef="#ctx0" brushRef="#br0" timeOffset="20978.2892">24111 4121 72 0,'2'-3'141'0,"0"-1"-13"16,2 1-11-16,-4 3-8 0,2-6-10 16,-2 6-12-16,4-4-7 0,-4 4-10 0,2-3-5 15,-2 3-7-15,5-5-6 0,-5 5-10 16,2-3 1-16,-2 3 0 0,2-6-13 15,-2 6 1-15,6-6-5 0,-2 5 1 16,0-3-16-16,1 0 11 0,2-2-5 0,-3 2 0 16,2 1-7-16,-2-1-1 0,0 0-7 15,-4 4 8-15,8-6-6 0,-3 4 3 16,-5 2-5-16,7-5 2 0,-3 2 0 16,-4 3-1-16,6-3-4 0,-4-1 2 0,-2 4-12 15,8-4 0-15,-8 4-3 0,9-2-3 16,-9 2-15-16,8-2 1 0,-8 2-1 0,0 0-4 15,13-1-1-15,-13 1 2 0,0 0 3 16,11 3 1-16,-11-3 3 0,8 2 0 16,-8-2 5-16,6 2 4 0,-6-2 4 15,0 0 3-15,6 2 9 0,-6-2 5 0,6 4 8 16,-6-4 1-16,0 0 10 0,6 2 2 16,-6-2 0-16,0 0 4 0,4 6-4 0,-2-3 11 15,0 3 10-15,0 0-9 0,0 3 12 16,0 3 6-16,2 1-10 0,-2 2 8 15,1 4-3-15,1 0-1 0,0 4-3 16,0 0-2-16,3 1-1 0,1-2-4 0,3 0-3 16,-1-1-4-16,4 0 1 0,0 1-6 15,5-4-2-15,0-2-3 0,2-1-1 16,3-3 1-16,1-4 0 0,0-2-3 16,3 0-2-16,-5-3 1 0,1-6-1 0,3 0-7 15,-4-7 4-15,2-2-2 0,1-2 2 16,0-6-4-16,-3 1 0 0,-5-2 2 0,0 2 0 15,-4 0 4-15,2 0 4 0,-4 2 10 16,-1 2 6-16,-1 1 3 0,-4 2 1 16,3 1 4-16,-5 2-4 0,3 2-7 15,-3 1-3-15,0-3-5 0,0 4-7 16,-2 2-2-16,0-2 2 0,-2 5-2 0,0 0-3 16,0 0 2-16,0 0-2 0,8 16-1 0,-8-8-2 15,3 1-1-15,0 2 0 0,-1 5-8 16,0-1 4-16,4 2-1 0,-2 0-4 15,2 1 0-15,1-1-4 0,1-2-4 16,1 0-1-16,-1 0 3 0,5-4 1 16,-1 1 1-16,4-5 0 0,-2 2-1 0,3-6 0 15,2-3-2-15,0-3 7 0,5-3-6 16,-2-6 1-16,4-3 0 0,-1-4 1 16,1-2-5-16,0-2-3 0,-6 0 5 0,2-1 2 15,-3 1-4-15,-1-1 5 0,-4 3 1 16,-4 4 0-16,0 1 0 0,-1 1 4 0,-5 1 3 15,1 4-2-15,-3 1-1 0,0 1 0 16,-4 3-1-16,2 5-3 0,-9-4 4 16,9 4-1-16,0 0-4 0,-13 9 2 15,11-1-1-15,0 0-2 0,0 1-6 16,4 1 3-16,2 1-3 0,3 0 3 0,4 4-1 16,-1-2-2-16,3 4-1 0,3-3-1 0,2 2-4 15,-4-1-2-15,1 0-4 0,0-2-2 16,0 1 2-16,-5-3-6 0,1 3 7 15,-2-3 3-15,-5 0 3 0,-2 1 1 16,-2 1 3-16,-4-2 2 0,-2 2-1 0,-6-1 4 16,0 0-2-16,-3-2 3 0,3-1 3 15,-2-3 3-15,4 1 2 0,2-1 1 0,0 0-4 16,-2-2 4-16,6-1-4 0,4-3 2 16,0 0-2-16,0 0 4 0,20 2-4 15,-8-4-5-15,8-1 11 0,5-1-2 16,3-2 0-16,5-3 0 0,3 0-4 15,2-1 4-15,6-5 0 0,3 2 2 0,-5-1-3 16,1-3 13-16,-3-1 3 0,-6 1 1 16,-5-2 4-16,1 2 7 0,-6 0 5 15,-6 2-1-15,0-1 12 0,-8 4 1 16,-1-1-6-16,-5 2-4 0,-4 2-4 0,-2 2-6 16,-4 2-2-16,-5 1-4 0,0 4 0 0,11 0-5 15,-23 5 1-15,11 4-3 0,-2 2-1 16,6 3-2-16,0-1-3 0,4 4 2 15,1 0 1-15,3 0-1 0,5 0-2 16,3 4 1-16,2-1 1 0,6-4-4 0,0 2 3 16,5-2-1-16,-1-3 0 0,0 2-14 15,2-5-11-15,-3 0-12 0,0 1-16 16,-2-4-21-16,-3-2-21 0,2 4-26 0,-2-6-34 16,-6 1-514-16,4-3 226 0,-8-1 148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08:11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13148 12487 77 0,'0'0'110'0,"-17"0"-3"15,9-2-7-15,8 2 4 0,-13 0-9 0,13 0 4 16,-13 0-17-16,13 0-6 0,-6-2-7 16,6 2 1-16,0 0-4 0,10-10 4 15,4 5 5-15,7-3 1 0,6-1 1 0,9 1-1 16,13-1 1-16,4-3-5 0,4 2-9 16,2 1-5-16,-1 2-1 0,3 0-5 0,-3-1-4 15,0 2-5-15,1 0-1 0,-4 2-6 16,-9 1-4-16,-1-1-3 0,-1 2-1 15,-7-1-4-15,-5 0-1 0,-2 3-5 16,-8-3 0-16,2 2 1 0,-5 1-4 0,-3-2 0 16,0 2-3-16,-8 0-2 0,-8 0-9 15,8-3-4-15,-8 3-17 0,0 0-11 0,0 0-15 16,0 0-7-16,-44 5-24 0,25-4-16 16,-5 2-1-16,-4 0 3 0,-2 3-1 15,-7 0 3-15,-1 1 9 0,-2 2 4 16,-1 0 11-16,-5 3 4 0,-3 1 9 0,3-2 6 15,-3 2 10-15,3 5 9 0,-3-3 11 16,5 2 11-16,-3 0 17 0,3 0 10 16,1 4 9-16,3-1 15 0,8-6 5 0,3-1 5 15,5-1 10-15,8 1-2 0,4-3 4 16,8-2 5-16,6-3-5 0,12 1 7 0,9-4-2 16,9 0 4-16,16-4-2 0,13-4-8 15,28-3 0-15,4-5-2 0,3 1-6 16,-1-1 1-16,0 1-5 0,-2 0-4 15,-4 1-4-15,-4-1-4 0,-6 1-4 0,-18 5-3 16,-13 1-5-16,-8 3-4 0,-7-1-8 16,-6 0-7-16,0 2-8 0,-7 0-19 0,-6 2-23 15,-3 0-29-15,-3 4-40 0,-2 2-58 16,-3-2-589-16,-6 1 257 0,-1 1 169 16</inkml:trace>
  <inkml:trace contextRef="#ctx0" brushRef="#br0" timeOffset="63455.8134">3018 9814 96 0,'-12'-6'136'16,"-4"3"-8"-16,0 3 1 0,-4 2-2 16,-3 5-2-16,-7 7 1 0,1 5-3 0,-5 9-6 15,-12 21-6-15,3 7-6 0,7 5-8 16,2 5-7-16,11-1-12 0,6-8-3 15,8-7-9-15,7-5-2 0,6-4-5 0,5 2-7 16,10-2-6-16,4-8-1 0,9-3-2 16,8-8-5-16,3-7-1 0,1-11-5 15,3-6-3-15,10-9-5 0,17-17-3 0,0-12-3 16,8-24-1-16,-5-1-2 0,-11-10-5 16,-7-6-12-16,-9-5-10 0,-7-8-6 0,-7-7-2 15,-6 0 2-15,-14 17 0 0,-1 2 4 16,-6 8 0-16,-5 13 10 0,-4 11 4 15,0 9 7-15,0 8 9 0,-2 3 5 16,2 4-4-16,-2 3-6 0,-1 9-2 0,1 8 3 16,-2 10-1-16,2 10-2 0,-4 12 1 15,-1 14 0-15,3 9-1 0,2 8 3 16,2-2-2-16,0 5 1 0,4-3-1 0,3 0 0 16,-1-2-1-16,0-2 0 0,3-4-7 15,-3-7-4-15,3-7-7 0,-3-6-1 16,-2-5-1-16,2-3-2 0,0-5-2 0,2-8 2 15,-2-7-9-15,2-2-5 0,0-7-8 16,-1-4-7-16,1-3-5 0,-1-2 2 16,-1 0 7-16,3 1 0 0,-3 1 1 0,-2 2 1 15,2 1 4-15,-2 4 1 0,3-1 4 16,0 6 0-16,1 0 3 0,2 3 5 16,3 4 0-16,2 1 0 0,2-2 4 15,-1 1 3-15,6 0 2 0,-1-1 3 0,2-1-2 16,-2-2 2-16,3-2 3 0,2-1 5 15,-1-2 2-15,-2-6-3 0,-2-1 5 0,1-2 3 16,-2-5-4-16,-3-4 0 0,-2-4 2 16,-2-1-6-16,-5 1 6 0,-2 1 5 15,-1-1 6-15,-5 4 6 0,0 2-1 16,-3 4 5-16,1 1-3 0,-4 3-5 0,2 7 0 16,-2 6-3-16,6 0-1 0,-15 14 0 15,9-1-3-15,-1 4 0 0,3 0-9 0,2 2-9 16,2 0-6-16,4 3-1 0,3-6-10 15,1 2-11-15,5-1-4 0,1-4-10 16,8-3-8-16,3-2-4 0,3-7-4 16,6-2 2-16,4-5-8 0,2-6 13 0,5-3 2 15,-3-6 3-15,-1-2 13 0,-2-2-1 16,-5-2 4-16,-2-3 6 0,-7 0 14 0,-4 5 8 16,-4-2 11-16,-4 7 10 0,-5-1 8 15,-3 1 5-15,-5 6-5 0,-2 3 7 16,-3 2-6-16,-3 3 3 0,-3 6-6 15,-2 4-1-15,1 4 1 0,-4 1-3 0,4 7 2 16,-2 1-5-16,3-2-5 0,2 0-2 16,3 1 1-16,2-3-1 0,-1 0-2 15,3-2 0-15,0-1-4 0,2-2-1 0,2-1-2 16,0-3 5-16,3-2-8 0,-5-2-1 16,0 0-1-16,19-10-6 0,-13 5-1 15,5-3 1-15,-3-1-7 0,0 3 3 0,1 0-2 16,0 0-2-16,-1 3-5 0,0-1 3 15,1 2 0-15,1 0-5 0,3 2 7 0,-2 0-7 16,1 2-1-16,4 0 0 16,0 0 3-16,1-2 1 0,0-2-1 0,2-2 4 15,1-2 4-15,2-3 2 0,0-4 3 16,3-9 1-16,-1 0 1 0,-2-7-2 0,4-1 2 16,-5-4 4-16,-1 5 7 0,-4-2 4 15,-1 5 14-15,-4 2 10 0,-1 5 5 16,-2 5 1-16,1 0 1 0,-3 3-6 15,1 1-2-15,-1 6 4 0,-1 7 0 0,-5-3-4 16,8 22-1-16,-2 3 3 0,0 11-5 16,0 5 1-16,6 8 2 0,-2 4-6 0,5 18-4 15,2 1 4-15,-2-1-2 0,-1-14 0 16,-3-6-1-16,2-1-2 0,-1-5-1 16,-1-8 5-16,-2-5 5 0,-3-4 16 15,0-5 23-15,-2-6 17 0,-1-2-2 0,-3-9-9 16,0-6-8-16,0 0-7 0,-13-15-3 15,5-6-7-15,-6-10-8 0,0-12-12 0,-3-24-3 16,4-3-8-16,7-7 3 0,4 15-9 16,4 8 6-16,4 1-3 0,2 3-4 15,4 5 1-15,-4 8-6 0,4 3 2 16,1 4-1-16,0 6-2 0,0 5 0 0,-1 5 1 16,1 2-1-16,0 6 4 0,-1 5 1 15,-2 3-4-15,4 7 5 0,-6 0-1 0,0 7-3 16,-3 0-9-16,-3 7-17 0,-2-3-24 15,-2 4-17-15,-3 1-29 0,1-2-25 16,0-4-24-16,0-3-423 0,0-2 193 16,0-4 126-16</inkml:trace>
  <inkml:trace contextRef="#ctx0" brushRef="#br0" timeOffset="63979.1718">5517 9192 85 0,'18'-20'118'0,"-4"-1"-1"0,2 2-13 0,-6 3 3 16,2-4-8-16,1-1-2 0,-4 0 0 16,-3 0-14-16,1 2 4 0,-3 2 0 15,-4 0 3-15,0 4-8 0,-2 1-10 0,0 1-6 16,-5 3-10-16,1 3-4 0,-3 2-5 16,9 3-5-16,-13 10-4 0,5 1-3 15,2 5-7-15,2-1-10 0,2 2-5 16,0 2-8-16,4-4-8 0,0 3 4 0,0-1-13 15,6-2-9-15,-2-2-12 0,3-1-5 16,1-5-12-16,3-1-5 0,0-1-9 0,-1-5-5 16,6-6-2-16,-2 0-3 0,3-6 3 15,3-1-1-15,-4-3 5 0,0-1 9 16,-2 0 3-16,0-2 13 0,0 2 12 16,-3-1 12-16,-1 3 14 0,0 0 12 0,-2 4-1 15,-2 0-4-15,0-1 0 0,2 5 0 16,-2 1 0-16,2 0-4 0,1 2 6 0,1 2 8 15,2 2-9-15,0 2 1 0,0 2 4 16,6 2-4-16,-3 0 1 0,6 3 2 16,-2 2-5-16,1 3-2 0,1-1 8 15,-4 0-3-15,0 3 13 0,-2-3 19 0,-4-1 21 16,-1-1 32-16,-2-2 31 0,0 1 25 16,-4-3 19-16,0-1-12 0,-4-2-9 15,0-2-11-15,-2-2-11 0,0 0-11 0,0 0-11 16,-8-18-14-16,6 5-10 0,4-2-11 15,0-6-20-15,2-4-21 0,4-1-23 16,3-5-24-16,2 0-22 0,0 3-30 0,1 2-39 16,2 2-38-16,-6 6-38 0,-2 2-505 15,1 5 236-15,-9 5 156 0</inkml:trace>
  <inkml:trace contextRef="#ctx0" brushRef="#br0" timeOffset="65921.8136">1875 12331 140 0,'0'0'132'15,"0"0"-6"-15,0 0 1 0,23-16-13 16,-2 1-1-16,7-6-7 0,19-22-10 0,1-6-6 16,-1-7-6-16,1-7-6 0,-3-4-6 15,5-16-9-15,-13 6-7 0,-7 1-2 0,-3-4-7 16,-8 4-3-16,-6 1 2 0,-5 19 9 15,-4 8 7-15,-2 10 3 0,-2 5 4 16,-2 5 0-16,-2 3-2 0,0 6-7 0,0 4-9 16,-5 7-6-16,3 6-4 0,6 2-5 15,-17 25 0-15,8 6-3 0,3 8 1 16,0 13-3-16,4 5-3 0,0 3-1 0,4 26-4 16,4-2-1-16,0-4-1 0,2 1-3 15,-1-19 2-15,-1-6-4 0,1-7 0 16,-1-9 1-16,-2-4-5 0,1-5 3 0,-3-4-2 15,2-4 3-15,-2-5 3 0,2-5-3 16,-4-3-1-16,2-8-4 0,-2-2-2 0,0 0-5 16,2-33-1-16,2 13-2 0,0-7 1 15,2 1-2-15,2 1 3 0,-2-2-3 16,2 4-1-16,1 2 1 0,-3 2-3 16,3 6-1-16,1 1 3 0,1 5-1 0,1 2 3 15,2 8 0-15,2 0 0 0,1 9 4 16,4 3-3-16,2 4-8 0,1 2-15 0,0-2-12 15,-2 2-16-15,2-2-12 0,1-2-21 16,1 1-12-16,-1-10-8 0,2 1-14 16,1-6-1-16,-1-4-5 0,7-7 5 0,0-8 10 15,7-6 25-15,-6-5 6 0,-1-3 12 16,-2-3 5-16,-4 0 11 0,-5-4 21 0,-2 3 19 16,-8 5 26-16,-5 3 16 0,-4 1 16 15,-2 4 12-15,-4 4 0 0,-2 1 3 16,-4 3-4-16,-3 6-1 0,-2 0-4 15,1 6 1-15,-5 2-1 0,-3 6-10 0,4 4-1 16,-4 4-7-16,6 4-6 0,1 0-1 16,3 4-3-16,1 0-3 0,3-2 0 0,1-1-4 15,5-3-1-15,3 3-3 0,1-4-1 16,0-3-5-16,5 1 4 0,-3-7-2 16,3-2-2-16,1-3 1 0,0-4-2 0,2-2-1 15,0-3-1-15,0-5 0 0,-1-1-2 16,2-2 1-16,0-1-1 0,-5 1-2 15,2 0-2-15,-1 2 2 0,0 1 0 0,-3 1 1 16,2 1-6-16,-4 3 1 0,3-1-2 16,-1 2 0-16,1 5 1 0,-1-2 3 15,-6 3 0-15,17 4 0 0,-9 2-2 0,3 2 2 16,0-1 2-16,-1 3-4 0,0 1 0 16,2-1-3-16,-4-1-17 0,2 1-12 15,1-3-24-15,-3 3-22 0,1-2-18 0,0-2-13 16,-1-4-15-16,2 1-11 0,0-3-2 15,2-3-4-15,-2-4 9 0,1-2 7 16,1-2 16-16,-3-5 13 0,-1 1 20 0,1 0 19 16,-3-2 22-16,2 2 26 0,-4-1 8 15,4 3 9-15,-4 0 8 0,2 0 3 16,-2 1 9-16,2 1 3 0,0 0 3 0,1 4-5 16,2 0-1-16,-1 0 5 0,5 3 1 15,-3 3 6-15,3 1-1 0,0 4-9 16,1-1 5-16,0 3 4 0,0 3 0 15,-1-2 2-15,-3 1 3 0,1-1 11 0,0 0 8 16,-3-1 18-16,0 0 14 0,-2 0 7 0,2-2 6 16,-4-1 4-16,2 1-5 0,-6-4-10 15,6 0-10-15,-6 0-9 0,2-9-13 16,-2 0-6-16,4-3-15 0,0-1-16 0,1-5-16 16,1-1-22-16,5-2-24 0,0-1-18 15,-1 1-22-15,6-4-13 0,4 2-19 16,-1 0-9-16,2 2-4 0,-2 6-5 15,1-1-2-15,2 3 4 0,0 0 9 0,1-2 14 16,-2 1 10-16,0 1 18 0,-3 0 22 16,-2 1 24-16,-1 3 27 0,-2 1 28 0,0 1 28 15,-3-1 16-15,-4 2 10 0,0-1 4 16,-4 3-3-16,0 1-2 0,-2 3 4 16,0 0-5-16,0 0-5 0,-24 10-5 0,11 0-6 15,2-1-2-15,-2 6-10 0,3 5-5 16,0 0-4-16,0 1-5 0,4 3-4 15,2-3-3-15,2-1-6 0,2-3-3 0,4 0 1 16,0-1-8-16,6-5 1 0,0-3 2 16,0-4-2-16,3-6-1 0,2-4-2 15,2-7-3-15,3-9-1 0,0-3 1 0,-3-8 1 16,0-7 0-16,-2-4 2 0,-3-4-3 16,-4-4-3-16,2-2 0 0,-8-6-2 15,0 2-3-15,-4-3 1 0,-5 1 2 0,0 5 13 16,1 5 10-16,-2 7 16 0,4 5 3 15,-3 5 3-15,1 6-12 0,0 5 2 16,1 7-6-16,1 6-5 0,0 4-1 0,4 5-3 16,-7 15-3-16,5 5-3 0,4 5-1 15,0 7 1-15,7 6-5 0,0 6 3 0,3 3 0 16,3 1-4-16,0-1 0 0,10 14-2 16,-1-11-8-16,-3-8-3 0,0 0-8 15,2-9-3-15,5 0-3 0,-5-8 1 16,1-3-1-16,-2-6-3 0,2-4-4 0,-1-4-10 15,3-5 2-15,-6-3-2 0,2-3 0 16,1-5-1-16,-4-4 1 0,0-3 0 16,-1 2 1-16,-2-3 5 0,-4 2 1 0,0 1 2 15,-2 1 2-15,-4 1 2 0,3 2 2 16,-1 2 1-16,-4-1 1 0,3 2-1 0,-1 1 1 16,-1 3 0-16,-5 2 1 0,0 0 2 15,14 15 1-15,-8-3 2 0,0 1-1 16,0 2 1-16,2 1-1 0,0 0-6 0,0 0 3 15,1-1-2-15,0 0-2 0,1-3 3 16,1-1 2-16,-3-1-1 0,2-5 3 16,0-1 0-16,2-2-2 0,-2-2 4 0,3-2-7 15,0-3-1-15,0 1-2 0,-1-6 1 16,1 2 0-16,0-1-2 0,1 1-1 16,0 0-3-16,-2 0 4 0,3-2 3 15,-1 3-2-15,2 0 3 0,-2 0 1 0,1 1 0 16,2 1 4-16,0-2 1 0,0 0-2 15,0 1 4-15,1 1 6 0,0-2 6 0,-4 0 6 16,2 0 13-16,-4-4 8 0,-1 1 3 16,-5-2-2-16,0-1 4 0,-2-1-6 15,-6 1-2-15,0-2-4 0,-4 0-3 0,-5 0-4 16,1-3-1-16,-1 5-12 0,0 1-11 16,1 2-18-16,0 2-25 0,2 0-31 15,-2 2-31-15,6 4-30 0,0 0-28 16,4 2-20-16,0 0-494 0,0 0 231 0,0 0 153 15</inkml:trace>
  <inkml:trace contextRef="#ctx0" brushRef="#br0" timeOffset="66265.1294">5361 11028 117 0,'6'-6'153'0,"0"1"14"0,-1 0 1 16,-5 2-6-16,0 3-11 0,0-8-11 0,0 8-10 15,-11-2-11-15,11 2-13 0,-18 2-11 16,6 2-5-16,0 3-11 0,-1 3-7 0,1 0-8 15,1 1-7-15,0 4-4 0,3-1-8 16,2 3-3-16,2 0-3 0,2-2-6 16,2 1-2-16,2-2-3 0,2 0-3 15,-2-3-5-15,4-3 1 0,0 0-2 0,3-4-3 16,-3-3-3-16,3 1 2 0,-9-2-4 16,17-7 4-16,-7 1-1 0,-4 0-6 0,4 1 0 15,-4-2 0-15,0 3-2 0,0-3-2 16,0 3 1-16,-2-2-3 0,1 3 0 15,1 2-1-15,-6 1 0 0,11 0 3 16,-3 3-1-16,-1 1 2 0,3-1 0 0,1 3 0 16,0 0-8-16,-1 0 4 0,0-2-6 15,1-1-17-15,2 1-54 0,0-2-28 16,-1 0-22-16,3-4-17 0,2-4-19 16,2-1-429-16,-2-7 201 0,0 0 132 15</inkml:trace>
  <inkml:trace contextRef="#ctx0" brushRef="#br0" timeOffset="66661.7849">5735 10943 240 0,'7'-18'59'0,"0"5"3"15,-3 4-2-15,0 2-3 0,-2 0-6 16,0 3 4-16,2 0 1 0,2-1-1 16,3 5 4-16,0-1-5 0,1 1-1 15,-10 0-5-15,21 4-3 0,-8-1-1 0,0 2-6 16,-1 1-5-16,1 1-1 0,0 0-3 16,-3 4 3-16,-1-4-6 0,-3 0 0 0,0 0 4 15,1-2 2-15,-5 1 0 0,0 0-3 16,-2-3 4-16,0-3-4 0,0 0 2 15,0 0-1-15,0 0-4 0,0 0-7 16,-4-16-1-16,6 5 0 0,3 3 0 16,-1-2-7-16,2-3 3 0,2 2 0 0,2-3-1 15,2 2 2-15,2-3 0 0,1-1-1 0,0 1-2 16,2 0 1-16,-3 2 0 0,4-1-5 16,-4 0 1-16,4 1 1 0,-6-4 0 15,1 6-1-15,-3-3-1 0,-1 3 1 16,-2-3 1-16,-3 6 3 0,-2-3 3 0,-2 2 4 15,0 2-4-15,-4 3 8 0,2 0-2 16,2 4 2-16,0 0 2 0,-20 4-1 0,16 2-3 16,0-1 1-16,-1 4 0 0,3 2-3 15,2 0-1-15,5 0 0 0,-1 2-3 16,2-1 1-16,2 1-3 0,1-1-11 16,2-1-26-16,1-1-29 0,-1 1-28 15,0-2-41-15,-3 1-36 0,0-2-420 0,1-1 196 16,-3-1 130-16</inkml:trace>
  <inkml:trace contextRef="#ctx0" brushRef="#br0" timeOffset="66994.0531">3441 12784 98 0,'108'-56'157'0,"13"-2"-8"0,48-22-6 0,6-2-3 16,6 2-5-16,1-1-9 0,-4 4-6 15,-41 15-10-15,-1-2-12 0,-15 9-8 0,-8 2-4 16,-8 7-13-16,-28 9-4 0,-9 6-8 15,-19 9-5-15,-11 5-7 0,-4 2-3 16,-7 4-4-16,-5 1-13 0,-3 2-12 16,-7 2-23-16,-1 5-22 0,-4 1-33 0,-7 0-25 15,0 0-20-15,-5 13-30 0,-10-1-365 16,-6 6 171-16,-17 8 112 0</inkml:trace>
  <inkml:trace contextRef="#ctx0" brushRef="#br0" timeOffset="67227.7181">3499 13083 45 0,'-35'21'191'0,"17"-7"-6"16,11-5 7-16,11-7-8 0,-4-2-8 15,42-11-10-15,26-10-7 0,13-15-16 0,35-11-14 16,24-15-11-16,40-22-12 0,4-3-6 16,-2-3-14-16,-4 1-10 0,-9 5-8 15,-42 17-7-15,-5 3-3 0,-13 4-7 0,-10 5-4 16,-27 13-5-16,-8 6-4 0,-9 4-11 15,-15 7-11-15,-12 3-21 0,-7 7-18 16,-6 0-34-16,-9 2-25 0,-2 3-36 0,-4-1-28 16,-2-1-30-16,-6-3-456 0,-7-4 215 15,-6-3 142-15</inkml:trace>
  <inkml:trace contextRef="#ctx0" brushRef="#br0" timeOffset="67465.7444">4000 10501 95 0,'-2'-17'149'0,"6"1"-15"16,2-2-25-16,6 1 15 0,2 0-20 16,9-4-2-16,9 2-2 0,10-4-14 0,22-5-7 15,-1 2-7-15,2-2-7 0,-7 10-8 16,-9 0-7-16,-3 3-5 0,1 2-13 15,-7 1-29-15,-2 4-23 0,-9 1-30 16,-1 3-19-16,-4 0-19 0,-5 4-17 0,-7 2-261 16,-2 2 125-16,-4 4 82 0</inkml:trace>
  <inkml:trace contextRef="#ctx0" brushRef="#br0" timeOffset="67658.6315">3824 10890 1939 0,'-25'19'-16'0,"8"-3"0"0,9-7 7 15,8 0 1-15,6-6 17 0,8-5 2 16,12-3 2-16,14-9 2 0,37-10-3 16,30-11-1-16,10-9-2 0,1 0-2 15,5-2-2-15,-4-1-1 0,-2 3 2 0,-12 2-7 16,-24 8-16-16,-8 3-14 0,-7 4-27 16,-17 7-15-16,-11 5-9 0,-8 3-17 15,-7 2-34-15,-9 3-377 0,2 1 174 0,-8 2 114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16:05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8130 14183 51 0,'0'0'49'0,"0"0"-3"0,0 0-6 15,4 6-4-15,-4-6-4 0,0 0-5 16,0 0-5-16,0 0-3 0,0 0-6 0,10 0-5 15,-10 0-4-15,0 0-5 0,0 0-2 16,0 0-3-16,11 0 0 0,-11 0-3 16,0 0-1-16,0 0-1 0,10-5-10 0,-10 5-4 15,0 0-62-15,7-1 29 0,-7 1 20 16</inkml:trace>
  <inkml:trace contextRef="#ctx0" brushRef="#br0" timeOffset="10681.1616">6629 14975 41 0,'0'0'38'15,"4"4"-15"-15,-4-4-29 0,9 4-27 16,-3-1 11-16,2-1 8 0</inkml:trace>
  <inkml:trace contextRef="#ctx0" brushRef="#br0" timeOffset="65741.0415">23283 5530 35 0,'-2'4'187'15,"2"-4"10"-15,0 0 1 0,0 0 0 16,19 4-6-16,-4-4-4 0,6-4-4 16,7 0-7-16,12-3-9 0,11-5-11 0,24-7-6 15,10-2-11-15,8-3-11 0,30-6-12 16,10-2-2-16,9 0-10 0,7 3-9 15,-2 1-6-15,-3-1-8 0,1 0-6 0,-10 5-5 16,-2 1-6-16,-5-1-3 0,-27 8-6 16,-2 3-2-16,-2-2-4 0,-6 3-4 0,-8 0-6 15,-15 5-3-15,-13 1-4 0,-11 2-4 16,-1 0 0-16,-3 1-5 0,-8-1 0 16,-5 2-5-16,-3 0-2 0,-4 0-1 15,2 0-4-15,-3 0 0 0,-4 0-4 0,0 2 4 16,-3-2 0-16,-2 2-5 0,4 0-7 15,-6 0-11-15,-8 0-22 0,15 0-28 0,-7-1-29 16,-8 1-32-16,11 0-36 0,-11 0-40 16,11 0-32-16,-11 0-36 0,8-2-601 15,-8 2 295-15,0 0 194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30:51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7939 3727 5 0,'0'0'141'16,"-11"2"-13"-16,11-2-10 0,-8 3-10 15,8-3-9-15,0 6 8 0,0-6 5 16,17 10-9-16,0-4-4 0,14 6-5 16,12-2-4-16,37 3-2 0,22 1-4 15,34 0-4-15,14 1-5 0,13-1-8 0,4 1-6 0,4-2-5 16,9 5-6-16,-2-3-4 0,-5 2-7 15,-5 0-4-15,-9-4-5 0,-9 3 1 16,-11-2-5-16,-30-6-3 0,-10 3-3 16,-10-4-6-16,-15-1 0 0,-15-3 1 0,-10 1-3 15,-5-2 4-15,-3 0-6 0,-7 0-1 16,-2 0-1-16,-3-2-5 0,-5 0-10 0,-6-2-20 16,2 0-25-16,-6-4-22 0,-1 1-20 15,-7-2-13-15,-6-1-22 0,-8-1-424 16,-13-1 188-16,-13-2 124 0</inkml:trace>
  <inkml:trace contextRef="#ctx0" brushRef="#br0" timeOffset="309.2747">8227 4105 98 0,'15'6'136'0,"8"-4"-15"16,16 3 1-16,22-3-13 0,38 4 1 16,16-4-18-16,32 2-3 0,6-2-7 0,1 1-6 15,3 1-9-15,-1 3-1 0,-3 2-6 16,-9-2 0-16,-4 0-1 0,-32 1-4 16,-2-1-7-16,-9 2-4 0,-6-1-5 15,-9-1-1-15,-15-1-7 0,-17-1-3 0,-7-1-1 16,-5 0-2-16,-7-1-1 0,-1 0-4 15,-5 0-1-15,-4-1-2 0,0-2-3 0,-3 2 0 16,-2 0-11-16,-4-2-26 0,4 2-27 16,-4 0-42-16,-1-2-41 0,0 2-376 15,-1-2 173-15,-3 0 115 0</inkml:trace>
  <inkml:trace contextRef="#ctx0" brushRef="#br0" timeOffset="16708.6823">8090 8225 18 0,'46'-3'95'0,"7"-1"-5"15,2 0-4-15,27-3-4 0,9-1-3 16,4-2-3-16,10 3-8 0,-2-1 0 16,3-2-5-16,0 3-2 0,-1-1-6 15,-3-1-5-15,0 3-4 0,1-2-3 0,-1 4-3 16,-6 1-3-16,-9-1-7 0,-14 2 1 16,-13 0-5-16,-11 0-3 0,-3 2-5 0,-1 0 3 15,-9 0-6-15,-3 0-2 0,-3 0-1 16,-4-2-1-16,-4 2-2 0,0 0 1 15,-3 0 0-15,-1 0-3 0,-2 0-1 16,-2 0 2-16,1 0-12 0,-4 0 1 0,1 0-17 16,-1 0-2-16,-1 0-15 0,-10 0-5 15,18 0-16-15,-12 0-10 0,-6 0-7 16,12 2-9-16,-12-2-220 0,0 0 103 16,0 0 68-16</inkml:trace>
  <inkml:trace contextRef="#ctx0" brushRef="#br0" timeOffset="17047.816">8694 8488 79 0,'24'3'88'0,"8"-3"-4"0,13 0-4 15,5 0-5-15,13 0-2 0,8-3-8 16,22 2-4-16,0-4 0 0,-2 2-7 0,-1-1-8 16,-1-2 3-16,-2 0-8 0,-14 0 2 15,-10 3-4-15,-1-2 1 0,-8-1-7 16,-7 1-3-16,-3-1 2 0,-3 3-6 16,-9-1 2-16,-1 1-7 0,-5-1 3 0,-4 2 0 15,0-2 3-15,-3 2-3 0,0 0-4 16,-4-2 6-16,-1 3-10 0,0-3-14 15,-4-2-8-15,0 2-9 0,-1-2-12 0,0 3-17 16,-1-3-25-16,0 2-28 0,-1-2-262 16,-1 1 123-16,-2-3 80 0</inkml:trace>
  <inkml:trace contextRef="#ctx0" brushRef="#br0" timeOffset="22650.9667">12429 11559 2 0,'0'0'13'0,"0"0"-1"16,0 0 0-16,0 0-3 0,0 0-1 0,0 0-1 15,0 0 1-15,0 0-4 0,0 0 2 16,0 0-5-16,0 0 0 0,0 0-7 15,0 0 4-15,0 0-24 0,0 0 9 16,0 0 6-16</inkml:trace>
  <inkml:trace contextRef="#ctx0" brushRef="#br0" timeOffset="25391.0253">8375 12352 89 0,'-4'-2'99'0,"4"2"-4"16,-6-6-8-16,6 6-3 0,-2-5-3 16,4-1-9-16,4-2-4 0,6-3 1 15,10-3-2-15,12-5-7 0,25-11-1 16,9-3-4-16,10-1-5 0,22-6-4 15,3-2-7-15,3 2 1 0,0 4-2 0,0-1-6 16,-20 7-5-16,1 4 1 0,-2 1-5 16,-4 2 1-16,-10 4-8 0,-15 4-1 15,-12 3-2-15,-9 3 1 0,-7 1-3 0,-2 1 6 16,-3 1-1-16,-4 2-6 0,-2 0 2 16,-3 0-10-16,0 1-5 0,-4-1-12 0,-4 3-20 15,-1-2-14-15,-5 3-12 0,0 0-12 16,0 0-12-16,0 0-15 0,-30 11-253 15,11-3 120-15,-5 2 79 0</inkml:trace>
  <inkml:trace contextRef="#ctx0" brushRef="#br0" timeOffset="25676.841">9025 12372 88 0,'57'-13'109'0,"-2"1"-3"16,-4-1-9-16,4 1-11 0,16-6 0 0,-6 5-5 16,-11 0-9-16,-1-1-3 15,3 1-4-15,-1 1-3 0,-3 1-7 0,-11 4-7 16,-3-3 7-16,-2 2-16 0,-9 1-2 16,1 1 6-16,-3 3-6 0,-6-3-3 0,-2 2 0 15,0-1-11-15,-2 4 6 0,-3-4-2 16,0 4-5-16,-2 0-1 0,0-1-9 15,-1-1-20-15,1 2-25 0,-1-1-21 16,-1-1-27-16,3 0-35 0,1-3-274 0,2 1 133 16,-2-1 87-16</inkml:trace>
  <inkml:trace contextRef="#ctx0" brushRef="#br0" timeOffset="37614.3265">21082 8485 1 0,'0'0'63'16,"0"0"8"-16,0 0 1 0,0 0-5 15,27 2-1-15,-8-2-4 0,5 0-1 0,9 1-9 16,9 2-3-16,5-1-1 0,17-1-3 15,25 4-5-15,4-3 0 0,2 3-6 0,2-1 1 16,-2-1-8-16,1 2-1 0,1-2-6 16,-4 1 0-16,-2-3 0 0,-4 4 0 15,-12-4-5-15,-14 1 5 0,-5 0-5 16,-7 0 0-16,-3-2 0 0,-3 2 4 0,-9-2-2 16,-2 2 3-16,-5-2 4 0,-1 0 4 15,-5 0-1-15,0 0 0 0,-4 1 1 0,2-1-8 16,-4-1 1-16,-3 2-6 0,0-1 8 15,-2 0-4-15,0 0-3 0,1 3-1 16,-2-3-4-16,-9 0 0 0,16-3 3 16,-9 6-8-16,-7-3 5 0,12 0-1 0,-12 0-4 15,11 0-3-15,-11 0-5 0,0 0-5 16,11 0-1-16,-11 0-12 0,0 0-13 0,8 1-15 16,-8-1-22-16,0 0-20 0,0 0-14 15,0 0-246-15,0 0 119 0,0 0 79 16</inkml:trace>
  <inkml:trace contextRef="#ctx0" brushRef="#br0" timeOffset="38005.9992">21021 8475 33 0,'58'1'68'0,"-1"-1"5"0,0 3-11 15,7 0 2-15,1 2-8 0,22-1-2 16,0-1-1-16,-15 2-3 0,-13-3 7 15,-1 1-18-15,-9 0 7 0,-3 0-7 0,-5 0-1 16,-8-1-5-16,-1 1 4 0,-4-2-2 16,-8-1 2-16,2 2-5 0,-3-1 2 15,0-1-6-15,-4 3-2 0,-3-3-2 0,1 0 4 16,0 1-8-16,-3-1 0 0,1 0-8 16,-3 2-16-16,1-2-15 0,-9 0-19 15,15 0-17-15,-15 0-18 0,12 0-237 0,-8 3 106 16,-4-3 69-16</inkml:trace>
  <inkml:trace contextRef="#ctx0" brushRef="#br0" timeOffset="77672.9399">24847 11775 44 0,'4'6'46'16,"-4"-6"-5"-16,0 0-1 0,4 2 0 0,-4-2-3 15,0 0-5-15,5 3-3 0,-5-3-1 16,0 0-7-16,0 0 0 0,0 0-2 16,0 0-1-16,6 4 0 0,-6-4-4 0,0 0 0 15,0 0-5-15,0 0 3 0,0 0-2 16,0 0 1-16,7 2-5 0,-7-2 1 15,0 0 0-15,2 4-1 0,-2-4-2 0,0 0-9 16,4 5-11-16,-4-5-18 0,4 4-129 16,-4-4 55-16,4 4 37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17:20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18484 3985 31 0,'-8'3'141'0,"4"-2"0"16,4-1 0-16,-8 3-11 0,8-3-8 0,-7 3-8 16,2 0 0-16,5-3 0 0,0 0-6 15,0 0-1-15,18 8 1 0,-8-8-2 16,12 0-2-16,3 0-1 0,11-2-2 0,19-4-3 15,9 0-6-15,27-4-1 0,4-6-5 16,26-4-4-16,5 2-5 0,5-3-4 16,12 0-2-16,4-2-7 0,3 0-8 15,3 2-1-15,-11 0-2 0,-1-1-6 0,-3 5-3 16,-3-3-4-16,-6 4-4 0,-26 4-3 16,-6 0-2-16,-6 2-4 0,-6 1-3 15,-18 3 0-15,-7 0-6 0,-14 1-2 0,-3 3-1 16,-3-2 1-16,-7 2 0 0,-3-1-6 15,0 1 0-15,-9 0-1 0,0 0-2 0,-2 2 0 16,1-2 1-16,-6 2-6 0,-2-2 4 16,1 2-6-16,0-2-12 0,-2 2-15 15,-5-2-24-15,0 1-22 0,-6 1-28 0,4-5-15 16,-4 5-24-16,0 0-14 0,-14-7-12 16,3 5-9-16,-8-2-6 0,-2 1-477 15,-7 0 224-15,-5 2 148 0</inkml:trace>
  <inkml:trace contextRef="#ctx0" brushRef="#br0" timeOffset="379.1724">18700 3964 23 0,'0'0'94'0,"53"-7"-1"0,-15 3-1 0,13-7-4 16,9 4 1-16,21-8-11 0,8 0 2 15,30-6-10-15,4 0 3 0,6-4-8 0,5 3-3 16,-1 1 3-16,0-1-9 0,-6 6-5 16,-21 1 1-16,21-1-4 0,-24 4-3 15,-2 3-3-15,-2 2-2 0,-6-3-1 16,-6 6-4-16,-19-2-2 0,-13 5-3 0,-7-3 6 15,-3 2-9-15,-3-1-2 0,-10 3-2 16,-3 0-2-16,-5 0 1 0,-1 0-1 0,-4-1-3 16,0 2 1-16,-2-1 2 0,-4 3-4 15,-3-1-2-15,0-2 1 0,-1 1-5 16,-2 3-10-16,-3-2-19 0,0 2-15 16,-4-4-20-16,2 5-15 0,-2-5-26 0,0 6-24 15,0-6-342-15,-10 6 156 0,3-5 104 16</inkml:trace>
  <inkml:trace contextRef="#ctx0" brushRef="#br0" timeOffset="19048.4869">26041 3332 102 0,'0'0'162'0,"11"7"20"0,-5 6-6 16,-2 5-7-16,2 7-5 0,1 7-12 0,-1 6-4 15,0 11-13-15,3 4-13 0,0 5-10 16,-3-1-10-16,2 18-12 0,-2-11-6 15,1-8-8-15,-3-4-9 0,3-2-7 0,-5-10-7 16,2-2-5-16,0-7-2 0,-2-5-2 16,0-6-11-16,0-6 0 0,0-8-4 15,-2-7 0-15,0 1-6 0,-6-24-3 0,2-2-3 16,-4-12-4-16,-3-11 1 0,-6-28-3 16,0-5-2-16,-2-4-3 0,2-5 0 15,0 0-2-15,4 0 0 0,5 5-2 16,6 3-1-16,6 19-1 0,4 11-1 15,7 4 3-15,4 2-2 0,16-4 0 0,0 13-1 16,1 11 3-16,6 9-2 0,-1 5 0 16,1 8 2-16,-6 4 0 0,4 8-2 15,1 5 4-15,-1 6-1 0,-5 7 1 0,-5 5 0 16,-8 4 6-16,-10 0-7 0,-8 3 5 16,-8 1-1-16,-4 1 0 0,-12 2 0 0,-13 10-1 15,-9-3-2-15,6-12-2 0,2-5-7 16,2-7-17-16,7-3-22 0,1-1-26 15,12-8-39-15,-1-1-40 0,9-8-31 16,4 0-515-16,0-3 236 0,19-11 156 0</inkml:trace>
  <inkml:trace contextRef="#ctx0" brushRef="#br0" timeOffset="19277.4863">27198 2870 71 0,'-16'4'181'0,"-7"2"11"15,-7 9 3-15,-8 9-1 0,-13 14-5 16,0 5-11-16,5 9-8 0,3 4-13 0,3 5-8 16,10 1-15-16,7 1-4 0,8-9-13 15,11-2-8-15,4 0-12 0,8 1-6 0,10 15-10 16,6-1-8-16,8-8-8 0,7-6-6 16,1-2-7-16,4-8-25 0,-1-11-25 15,-5-9-33-15,7-4-49 0,1-4-45 16,-4-8-40-16,5-7-33 0,-3-4-521 0,5-14 244 15,14-9 162-15</inkml:trace>
  <inkml:trace contextRef="#ctx0" brushRef="#br0" timeOffset="19599.1291">27804 3498 273 0,'15'-39'49'15,"-4"9"18"-15,-3 3 25 0,-4 7 16 0,2 4 13 16,-4 2 6-16,2 3-5 0,-1-1-7 16,-1 4-7-16,3 6 6 0,-5 2 12 15,0 0-8-15,8 19-3 0,-4 0-8 0,0 3-9 16,2 5-6-16,3 7-10 0,-3 4-6 15,1 2-6-15,1 9-5 0,-1 0-8 0,-3-10-4 16,0-1-7-16,-2-8-2 0,0-1-4 16,0-4-2-16,-2-4 0 0,2-3 16 15,-2-7-4-15,-2-7-6 0,2-4-2 16,0 0-11-16,-16-28 1 0,7 4-6 16,-2-13-3-16,3-7-5 0,-1-10-2 0,-1-24 1 15,4 0-7-15,2 11 1 0,2 10-3 16,2 0-3-16,2 3-1 0,4 3 2 15,2 1-2-15,3 5 0 0,1 3-1 0,3 2-1 16,2 7 3-16,1 5 0 0,-2 2-5 16,3 2 2-16,0 6-12 0,0 5-23 15,3 3-30-15,-2 0-46 0,2 6-44 0,-1 4-45 16,-2 6-624-16,-4 2 279 0,-5 5 185 16</inkml:trace>
  <inkml:trace contextRef="#ctx0" brushRef="#br0" timeOffset="19762.1139">27908 3459 89 0,'0'8'145'0,"2"-2"-2"0,2-1 14 0,5-3 10 15,5 0-13-15,6-2-14 0,7-4-12 16,3 0-13-16,10-3-14 0,8-3-12 16,1-5-17-16,2-2-30 0,19-8-54 0,-3-2-39 15,1-1-73-15,-7-3-337 0,-3-3 157 16,-5-2 103-16</inkml:trace>
  <inkml:trace contextRef="#ctx0" brushRef="#br0" timeOffset="19972.4665">28979 2571 82 0,'2'-7'175'0,"-2"1"-1"16,2 5-8-16,-2 1 12 0,0 0 6 0,2 30-8 15,0-4-12-15,0 13-13 0,0 11-12 16,0 11-14-16,0 22-10 0,1 6-11 0,-1 3-11 15,0 0-9-15,0-4-6 0,0 0-8 16,3-7-7-16,-1-15-5 0,0-10-21 16,0-3-21-16,1-12-24 0,-3-1-40 15,2-4-40-15,2-6-47 0,-2-7-57 0,2-6-475 16,2-9 227-16,0-8 149 0</inkml:trace>
  <inkml:trace contextRef="#ctx0" brushRef="#br0" timeOffset="20235.7155">29762 2438 15 0,'11'-26'216'16,"-1"5"-5"-16,2 1-14 0,2 6-19 16,0 2-16-16,5 5-16 0,5-2-14 0,1 6-14 15,-2 3-8-15,7 3-16 0,-3 6-3 16,3 4-8-16,-4 6-5 0,-3 3-3 15,-4 7-10-15,-4 2-3 0,-5 3-6 0,-6 1-3 16,-2 2-8-16,-4 1-2 0,-2 0-2 16,-2 1-6-16,-4-2-1 0,-2-1-5 15,2-1-18-15,0-1-28 0,-1-1-35 16,3 1-38-16,-1-2-42 0,0 0-33 0,1 1-490 16,0 1 223-16,4-5 147 0</inkml:trace>
  <inkml:trace contextRef="#ctx0" brushRef="#br0" timeOffset="20436.6159">29938 3661 132 0,'6'10'135'0,"3"-1"-1"0,3-1-6 16,2-3-7-16,4-3-9 0,1 1-9 16,2-6-5-16,-2 1-6 0,5-5 2 15,-4-1-10-15,0-2-2 0,-6 1-4 0,-1-2-5 16,-2 0-6-16,-7-3-4 0,-2 3-12 15,-4 1-10-15,-2-1-26 0,-3-1-33 16,1 3-39-16,-5-1-48 0,1 1-413 16,2-3 176-16,-3 0 116 0</inkml:trace>
  <inkml:trace contextRef="#ctx0" brushRef="#br0" timeOffset="20701.3866">30706 2146 16 0,'17'-16'214'0,"2"6"-15"0,4 6-12 15,7 4-13-15,4 8-15 0,10 12-10 16,20 15-9-16,-6 13 0 0,11 24-12 0,-6 10-4 16,-12 13-7-16,-10 10-10 0,-12 8-10 15,-14 6-8-15,-9 6-9 0,-10-25-4 16,-11 20-10-16,-14-2-5 0,-12-3-3 0,-5-8-5 15,-3-9-4-15,-4-6-22 0,-2-10-31 16,12-21-35-16,3-6-44 0,8-13-44 16,7-6-40-16,6-8-36 0,2-3-439 15,5-5 218-15,3 0 144 0</inkml:trace>
  <inkml:trace contextRef="#ctx0" brushRef="#br0" timeOffset="20792.7139">30759 4170 383 0,'0'6'63'0,"0"0"25"15,0-6 0-15,0 7-6 0,0-7-3 16,-6 2-20-16,6-2 2 0,0 0-28 0,-19-9-62 15,10 0-280-15,-4-4 105 0,1-2 70 16</inkml:trace>
  <inkml:trace contextRef="#ctx0" brushRef="#br0" timeOffset="27043.7438">29637 7336 27 0,'0'0'73'0,"0"0"-2"0,0 0 0 15,0 0 1-15,0 0 0 0,0 0 4 0,-6 2-4 16,6-2-2-16,0 0-4 0,0 0-4 16,0 0-3-16,0 0-6 0,0 0-1 15,0 0-6-15,0 0 0 0,0 0-1 0,0 0-6 16,0 0-7-16,0 0-1 0,-7 2-1 15,7-2-5-15,0 0-1 0,0 0-1 16,0 0-5-16,0 0 2 0,0 0-6 0,0 0 1 16,0 0-4-16,0 0 1 0,0 0 3 15,0 0-6-15,0 0 5 0,0 0-8 16,0 0 2-16,0 0-3 0,0 0 0 0,0 0 1 16,0 0-6-16,0 0 3 0,0 0 5 15,0 0 0-15,0 0-2 0,0 0-2 16,0 0 7-16,0 0 3 0,0 0 3 15,0 0 6-15,0 0-4 0,0 0 4 16,0 0-1-16,0 0 2 0,0 0-1 0,0 0 4 16,0 0-10-16,0 0 4 0,0 0-5 15,0 0 0-15,0 0-3 0,0 0 3 0,0 0-3 16,0 0-5-16,0 0 3 0,0 0-3 16,0 0-3-16,0 0-2 0,0 0-4 15,0 0-7-15,0 0-4 0,0 0-10 16,0 0-18-16,0 0-20 0,0 0-20 0,0 0-21 15,0 0-34-15,0 0-313 0,0 0 153 16,-13-6 100-16</inkml:trace>
  <inkml:trace contextRef="#ctx0" brushRef="#br0" timeOffset="27910.6456">29662 7147 167 0,'-6'-4'207'0,"2"1"-12"15,0-1-10-15,4 4-13 0,0 0-2 16,-11 9 4-16,9 3-8 0,-2 7-4 0,2 8-7 16,-1 3-9-16,-1 9-11 0,0 6-5 15,0 8-12-15,-1 5-8 0,-1 20-11 16,0-2-12-16,2-9-5 0,2-10-5 0,0 1-9 15,-2-4-10-15,1-11-5 0,-2 0-2 16,3-5-7-16,0-8-5 0,2-1-1 0,-4-5 8 16,4-6 0-16,-2-5-3 0,-2-6-5 15,2-2-1-15,2-5-7 0,0 0-6 16,-8-18 3-16,3 4-4 0,5 0-4 16,-2-5-2-16,2-1-3 0,2 1 1 0,1 1-6 15,1-1-1-15,4-1-3 0,-2 4-1 16,4 3 2-16,2 1-4 0,0 2 1 15,5 3 4-15,0 2 0 0,4 4-6 0,1 5 1 16,5-1 1-16,0 4 1 0,8 5 0 16,-4 0-1-16,3 0 0 0,2 1 4 15,-2 2-7-15,0 0 4 0,-1-2-3 0,-1 1 5 16,0-1-5-16,-9-1-3 0,3-3-2 16,-5 0-8-16,-4-1-15 0,0-3-15 15,-3 0-23-15,0-4-28 0,-4-1-37 0,0-1-26 16,-2-4-29-16,-3 0-32 0,0-3-21 15,-3-3-574-15,-2-1 276 0,-4-3 183 16</inkml:trace>
  <inkml:trace contextRef="#ctx0" brushRef="#br0" timeOffset="28079.2902">29995 7551 99 0,'6'-5'121'0,"2"1"-13"0,3 0-8 16,4-2-7-16,0 2-17 0,4 0-26 0,-2 1-34 16,-1-1-36-16,2 0-40 0,-1 0-139 15,-3 1 68-15,-1-4 44 0</inkml:trace>
  <inkml:trace contextRef="#ctx0" brushRef="#br0" timeOffset="28253.0825">29711 7204 108 0,'-9'-13'170'16,"7"1"-10"-16,2 1-7 0,5 0 1 16,3 1-9-16,1 1-10 0,3 1-16 15,3 0-10-15,3 3-11 0,2 1-8 0,4 2-15 16,1 0-20-16,3 4-24 0,-1 2-23 16,3 3-38-16,-3 1-36 0,0 7-43 15,-3-1-369-15,4 3 162 0,-5 2 108 0</inkml:trace>
  <inkml:trace contextRef="#ctx0" brushRef="#br0" timeOffset="29441.6467">30541 7500 100 0,'0'0'220'0,"0"0"-10"15,0 0-9-15,8 3-6 0,-6 5 2 16,3 2-20-16,-1 5-9 0,3 0-14 0,-3 10-11 16,2-2-12-16,2 6-16 0,0 4-7 15,2 2-14-15,-2 1-8 0,2 0-7 0,-1-1-10 16,1 0-5-16,-1-1-6 0,2-6-7 15,-3-3-4-15,0-3-6 0,-2-1-2 16,2-4-2-16,-4-3-1 0,2-3-2 16,0-5-1-16,-2-3-3 0,2-4-3 0,-6 1-1 15,11-14-6-15,-6 1-1 0,1-2-9 16,0-6 5-16,0-4-3 0,-1 1-8 16,3-3-14-16,-2-2-9 0,1 3-16 15,2-1-14-15,-3 4-14 0,2 2-17 0,-6 4-17 16,4 2-8-16,-2 1-1 0,1 7 10 15,0 0-6-15,-1 7-6 0,0-2-6 0,-4 2 0 16,0 0 5-16,17 8 10 0,-11-5 7 16,2 2 13-16,1 1 8 0,2 2 8 15,-3-4 6-15,4 1 12 0,-2 1 7 16,2-2 11-16,-2-1 10 0,1 1 13 0,0-2-4 16,1-2 13-16,1 0-2 0,-1-2-2 15,4-2 9-15,-2-1 8 0,-1-3 9 16,0-1 13-16,-3-1 2 0,1-1 9 0,-5-1-2 15,0 2 14-15,-1 0 2 0,-3 2 4 16,-2-2 2-16,-2 4-1 0,-1 3-7 16,3 3 4-16,0 0-6 0,0 0-5 0,-20 13-7 15,15-1-1-15,-1 1-5 0,2 2-7 16,4 0 0-16,0 3-5 0,6-2-2 16,1 2-4-16,5 1-2 0,3-2 0 15,2-3-4-15,4-1-3 0,0-1-2 0,4-4-4 16,1-2-6-16,0-2 1 0,-1-4-6 15,-2 0 2-15,4-4 1 0,-3-3 0 16,-1 0-1-16,-4-1-1 0,0-4 1 16,-1-1-1-16,-2-1 1 0,-6 3-4 0,2 0 4 15,-4-1 4-15,0 0 1 0,-3 5 3 16,1-1-3-16,0 1 2 0,-2 3-5 0,0 0 5 16,-4 4-1-16,0 0-1 0,14 9-2 15,-12-1 2-15,4 0-4 0,0 3 0 16,0 3 0-16,0-3 1 0,6 0-2 15,-4 1-5-15,2-1 1 0,3-1-1 16,0-3 1-16,0 3-1 0,-1-4-1 0,4 0-1 16,-4-4-4-16,-2-1-3 0,3-1 0 15,0-1-3-15,0-4-3 0,-3 2 2 0,2-3 0 16,0 0 1-16,-4 1 0 0,2-1-3 16,-4-1 3-16,3 2 1 0,-2 2-2 15,-3-1-1-15,2 0 1 0,-6 4 1 0,11 0 1 16,-11 0 2-16,12 4 1 0,-3 0-3 15,-2-1-6-15,1 2-2 0,2 2-2 16,1-3 6-16,4 2-3 0,2-5-3 0,-1 1 7 16,4-1 0-16,-2-1-3 15,2 0-1-15,1-1 10 0,-2-1 1 0,-2-2-3 16,-1 1 3-16,0-1 22 0,-6 2 7 16,1 0 3-16,-5 2 7 0,-6 0 6 0,11 2 9 15,-11-2-5-15,2 8 4 0,-2-1 7 16,0 0 2-16,0 5-2 0,-2 1 1 0,2 5 1 15,0 1-2-15,0 2-6 0,0 5-2 16,2 1-3-16,-2 3 0 0,4-2-2 16,-2 6-1-16,3 0-5 0,1 2-8 15,-4 0 3-15,0-5 3 0,0-3 3 0,0-2 3 16,-4 2 0-16,0-7 3 0,-4-2-1 16,-1-2-4-16,-1-2 0 0,-5-4-4 15,-2-1 0-15,1-2-6 0,-6-5-3 0,2-3-2 16,-4-1-13-16,1-7-20 0,-3-2-26 15,2-3-30-15,0-4-27 0,1-1-29 16,5 2-31-16,0-3-40 0,4-2-37 16,2-1-526-16,3 0 259 0,2-3 171 0</inkml:trace>
  <inkml:trace contextRef="#ctx0" brushRef="#br0" timeOffset="30113.2741">32289 7824 130 0,'3'12'167'16,"1"2"3"-16,-2 2-3 0,2 0-1 15,0 1-11-15,0-1-10 0,2-1-13 16,2-2-13-16,-2 3-11 0,0-5-9 16,0 1-8-16,-2-3-8 0,0-1-7 0,1-3-11 15,-1-3-4-15,-4-2-6 0,0 0-4 16,0 0-9-16,0 0-4 0,7-13-2 0,-7 5-4 15,2-1-4-15,-2 0-4 0,0-1-4 16,0 0 1-16,0-1-6 0,2 2-2 16,0-1 1-16,2-1-5 0,2 4 2 15,1-1-2-15,1 2 0 0,0 0-2 0,4 5-1 16,-4 1 0-16,-8 0 1 0,21 4 0 16,-8 5-1-16,-3 0 0 0,-1 2-3 15,1 0 1-15,1 3-1 0,0-1 1 0,-3 1-1 16,0-3-1-16,0 0 3 0,-1 1 0 15,0-3-4-15,-3-1 4 0,2-3 0 16,-2 1-2-16,3-3 3 0,-1-2-4 0,-6-1 2 16,17-5-3-16,-8-1 2 0,1-2-1 15,0 1-1-15,2-3 1 0,-2 2-2 16,-2 1-2-16,0-1 2 0,1 2 0 16,0 1 0-16,-3 1-4 0,0 2 2 0,1 0 2 15,-7 2 0-15,14 4 0 0,-8-2 0 16,4 4 2-16,-4-1-4 0,2 1 2 15,-2 2 1-15,3-2-2 0,2-1 3 0,-3 1 0 16,7-2 0-16,-1-1-2 0,4 1 4 16,-2-4 0-16,6-2-2 0,-1 0 0 15,0-1 1-15,4-1 0 0,1-2 0 0,-3-2 0 16,0 1-1-16,-4-1 6 0,-1 1 10 16,-4 1 16-16,1-2 8 0,-4 5 10 15,-3-1-2-15,0 2-1 0,-1 0-1 16,-7 2 2-16,0 0 0 0,10 5 0 0,-8 3-1 15,0 0 0-15,0 1 2 0,1 3-5 16,4 1-2-16,-1 2-5 0,2 1 1 16,2 1-8-16,4-2-4 0,0 3-4 15,1-6-27-15,0 2-31 0,0-5-40 0,-3 1-43 16,4-4-42-16,-2-1-33 0,-2-1-45 16,-3-2-624-16,2-2 293 0,-11 0 193 0</inkml:trace>
  <inkml:trace contextRef="#ctx0" brushRef="#br0" timeOffset="30463.0278">29834 8565 2257 0,'-104'30'-9'0,"28"-3"11"0,17-6 0 15,15-2-3-15,9-2 2 0,15-2 24 16,8-2 24-16,10-1 14 0,11 0 3 15,10-3-6-15,15-2-1 0,23-5-4 0,34 0-4 16,19-7-2-16,36-3-2 0,11-4-3 16,18-2 0-16,14 1 0 0,52-7-1 0,5 7 2 15,-1-2 3-15,-45 7-6 0,-2 2-2 16,-3 0-3-16,-9 4-1 0,-6-2-6 16,-10-1 7-16,-14 1-9 0,-15-2-3 15,-32 4-2-15,-14 2-2 0,-23 0-4 0,-17 0-3 16,-8 0-3-16,-11 0-1 0,-4 0-6 15,-9 0-16-15,-2-1-21 0,-10-2-35 0,-3 0-34 16,-8 3-31-16,0 0-29 0,-24-10-11 16,1 7-9-16,-9-2-9 0,-12 4-9 15,-5-1-15-15,-18 2-448 0,-31 0 226 16,-5 2 148-16</inkml:trace>
  <inkml:trace contextRef="#ctx0" brushRef="#br0" timeOffset="30712.6336">30126 8906 23 0,'-36'15'163'0,"12"-2"-14"0,16-3-5 0,12-3-10 16,10-3 7-16,6 0 8 0,12-4-1 0,17 0-3 15,16-4-7-15,31-2-11 0,10-1-9 16,35-4-19-16,10-2-4 0,7 1-4 16,8-3-1-16,1 0-1 0,0 1-4 15,-6 1-3-15,-6 1-4 0,-14 0-7 0,-31 5-8 16,-6-1-5-16,-15 2-6 0,-22 1-3 15,-14 1-5-15,-11 2-2 0,-8-2-5 0,-4 3-7 16,-9 1-7-16,-1-2-33 0,-10-1-34 16,-4 2-36-16,-6 1-51 0,0 0-39 15,0 0-49-15,-20-6-497 0,0 4 244 16,-3-4 160-16</inkml:trace>
  <inkml:trace contextRef="#ctx0" brushRef="#br0" timeOffset="36407.1887">28767 10045 192 0,'-2'-8'197'0,"2"8"2"15,0 0-2-15,0 0-2 0,0 0-17 16,2 19-8-16,0-6-11 0,-2 5-12 16,2 1-10-16,0 0-12 0,-2 3-10 0,2 5-11 15,-2-4-9-15,0 0-9 0,2 4-9 16,-2-8-9-16,0 2-3 0,0-4-9 0,2 0-3 16,-2-4 5-16,0-1-1 0,0-5-4 15,0-1-4-15,0-6-2 0,0 0 1 16,0 0-2-16,-2-33-2 0,0 14-2 15,0-7-7-15,0-2 5 0,2-5-7 0,-2-7-5 16,2-3-4-16,0-4-2 0,2-4-3 16,2-2 1-16,5 4-5 0,4-1-4 0,-1 2 1 15,5 6-1-15,3 2-2 0,0 4 2 16,0 8-7-16,1 0 1 0,0 7-12 16,-2 5-16-16,1 0-18 0,-4 5-25 15,-4 2-25-15,4 3-30 0,-4 2-26 0,-1 4-31 16,-3 4-24-16,-2 3-28 0,-2 3-536 15,2 5 260-15,-12 2 172 0</inkml:trace>
  <inkml:trace contextRef="#ctx0" brushRef="#br0" timeOffset="36719.7079">28833 10062 1813 0,'-7'12'-1'0,"5"1"3"0,2-6 1 0,2-2 7 16,2 0 3-16,3-3 19 0,2-2 2 15,3 0 1-15,3-5-5 0,4 3-5 16,2-3-2-16,3-2-2 0,2-4-18 15,0 3-23-15,6-3-18 0,-1 1-13 0,1-2-15 16,-4 3-11-16,-3 1-9 0,1 1 1 16,-5-1 3-16,-2 2 8 0,-2 1 6 15,0-1 17-15,-2 2 28 0,-3 2 23 0,0 2 19 16,0 0 10-16,-4 0 18 0,1 4 13 16,-1-1 7-16,1 2 6 0,-3 2 1 15,1 1 7-15,-3 1 0 0,2 3-1 0,0-1-10 16,0 3 0-16,1-1-9 0,0 0-6 15,3 2-7-15,0 3-4 0,-1-5-5 16,2 0-3-16,1-1-10 0,1-1-16 16,2-1-20-16,0-5-17 0,-1 1-26 0,2-2-30 15,-4-4-37-15,1-2-42 0,-3-2-497 16,3 0 224-16,-9-3 148 0</inkml:trace>
  <inkml:trace contextRef="#ctx0" brushRef="#br0" timeOffset="36880.6046">29298 9884 120 0,'-8'-3'115'16,"8"3"-14"-16,0 0-12 0,0 0-21 16,0 0-31-16,0 0-34 0,0 0-40 15,15 15-132-15,-5-10 57 0,5 1 38 16</inkml:trace>
  <inkml:trace contextRef="#ctx0" brushRef="#br0" timeOffset="37323.4723">29551 9978 44 0,'18'4'80'0,"2"1"1"0,-4 1 8 16,-1 0 2-16,2 0 9 0,-2 0-5 0,1 1 9 15,2 1-13-15,-2-1-5 0,0 3-14 16,0 3 4-16,-3-1-8 0,0-1-6 16,-2 0-5-16,-1 3-8 0,-2-3-3 0,-2 3-9 15,-1-5 9-15,-3 0 4 0,-2 3 3 16,-2-2 5-16,-3-3 8 0,-1-3 11 15,0 0 0-15,-2-2 1 0,8-2-3 16,-15-6-2-16,8 0-9 0,3-3-4 0,2 0-5 16,2-1-8-16,2 1-4 0,6-3-5 15,2 0-4-15,0 3-3 0,4 1-6 16,2 0-3-16,2 2-3 0,1 3-10 0,1-1-10 16,2 0-4-16,0 2-8 0,1 2-6 15,1 0-2-15,-2 0-4 0,2 0 2 16,-1-1 3-16,1-1 1 0,-3-1 0 0,0 0 4 15,0-1 4-15,-4-2 2 0,0-1 0 16,-2-1 1-16,-4-1 2 0,-1-1 1 16,-4 2 3-16,-2-1 8 0,-2 2 5 0,-2-1 6 15,-2 2 3-15,0 0 9 0,-4 2 1 16,0 3 3-16,6 1 5 0,-15 4 3 16,6 1 2-16,1 3-2 0,0 1 0 0,1 5 1 15,3-1-3-15,2 2-1 0,2 0-3 16,4 1-3-16,2 0-5 0,5 2-2 15,4-3-2-15,2-1-12 0,1 0-19 16,2-4-32-16,1-2-39 0,3-2-39 0,-4-2-49 16,2-4-58-16,-1-2-518 0,0-2 253 15,-2-2 167-15</inkml:trace>
  <inkml:trace contextRef="#ctx0" brushRef="#br0" timeOffset="37928.836">30856 9971 190 0,'-6'-10'211'0,"2"5"-7"16,-5 0-8-16,-1-2-17 0,-3 1-13 16,-2 5-16-16,-4-2-15 0,0 3-14 0,-2 3-6 15,-3-2-14-15,0 7-8 0,-4-1-10 16,4 5-10-16,-1-1-8 0,3 0-6 15,4 5-11-15,1-1 1 0,2-1-9 16,6-1-4-16,3 2-8 0,4-4-2 0,4-3-8 16,2 1-4-16,3-1-6 0,3-4 0 15,1-3-3-15,4-1 2 0,-3-1-4 16,6-3 2-16,-2-2-2 0,1-2 1 16,2 0 2-16,-4-3-3 0,5 1 1 0,-4-2-2 15,-3 3-2-15,0-1 5 0,-1 0 4 16,-3 3 1-16,1 1 1 0,-2-1-1 0,2 2-1 15,-2 4 3-15,0 1 2 0,-8 0-4 16,17 7 1-16,-4-1 0 0,-5 3 0 16,3-1-2-16,1 4-1 0,1-3 1 15,4 1-2-15,0 0-2 0,0 1 1 0,2-4 1 16,-2-3-3-16,2-1 1 0,1-1 0 16,-2-4 0-16,1-1-2 0,-2-5 2 15,0-3-1-15,0-2 0 0,-2-2-4 16,-1-5 4-16,0 0-2 0,0-9-2 0,-3-2-1 15,-1-2 1-15,-1-4 2 0,2-7-3 16,-3-3 3-16,-2 5 7 0,0 1 5 0,-2 6 7 16,3 6 3-16,-2 0 1 0,-1 6 1 15,0 2-2-15,-2 7-1 0,0 2-2 16,2 6 0-16,-2 5 1 0,-2 1-2 16,4 14-1-16,-1 1-3 0,1 5-2 0,-2 5-2 15,2 1 1-15,0 3 1 0,1-1-16 16,-1 7-20-16,3-1-33 0,1 0-28 15,0-1-33-15,0-3-30 0,2-3-34 0,2-5-22 16,-2 0-549-16,5-5 255 0,2-2 169 16</inkml:trace>
  <inkml:trace contextRef="#ctx0" brushRef="#br0" timeOffset="38264.6529">31745 9918 85 0,'0'-6'146'0,"0"6"-1"0,-6-8 4 16,-1 3 0-16,-3 2-1 0,-2 1 1 15,-2 2 1-15,-2 2-9 0,-3 2-8 16,-1 2-11-16,0 3-10 0,-2 2-14 16,3 6-8-16,0-4-10 0,2 2-6 0,5 1-9 15,-2 2-8-15,6-3-5 0,2 2-5 16,4-4-3-16,2-1-8 0,2-3-4 16,4 1-6-16,0-4-8 0,6-5-2 15,0 1-3-15,1-4-2 0,1-4-1 0,1 0-3 16,0-1 0-16,-1-2 3 0,2-1-5 15,-4 1-1-15,1 0 1 0,-2 1 0 16,2 0 3-16,-5 3 3 0,0-1 0 16,0 2 2-16,0 0 0 0,-2 2-3 0,-6 2 1 15,0 0-2-15,16 6 0 0,-10-2 0 16,-1 2-2-16,2-1-1 0,1 3-15 0,0 1-24 16,1-1-32-16,-1-2-40 0,3 3-35 15,-2-3-29-15,1-5-29 0,0 2-428 16,3-3 213-16,0-3 141 0</inkml:trace>
  <inkml:trace contextRef="#ctx0" brushRef="#br0" timeOffset="38960.907">32035 9931 74 0,'4'-6'141'15,"0"2"0"-15,1 1-5 0,-1-2 0 0,3 4 5 16,-7 1-1-16,10-3 1 0,-1 1-8 16,-9 2-12-16,16 5-11 0,-7-2-13 15,0 1-8-15,-1 2-11 0,0 0-5 16,-2 1-8-16,3 1-2 0,-4 2-3 0,-1-1 7 15,0-2 7-15,-2 1 15 0,0-1 5 16,0-2 10-16,0 0 6 0,3-1 10 16,-5-4-6-16,2 6-9 0,-2-6-10 15,0 0-8-15,0 0-3 0,16-10-7 0,-9 3-12 16,4-3-7-16,-1-2-7 0,2 0-11 16,4 0-19-16,-2-3-21 0,1 1-23 0,0-1-31 15,-2 3-30-15,3-2-28 0,2 0-35 16,-2 1-22-16,4 1-24 0,-3 1-12 15,1 1 0-15,0 3 13 0,-2 1 14 16,0-2 18-16,0 2 17 0,-1 1 24 0,0-1 20 16,-2 1 30-16,-3 1 28 0,-2 2 31 15,1-2 23-15,-2 2 19 0,-7 2 17 16,8-2 22-16,-8 2 10 0,0 0 1 16,0 0 5-16,4 8 2 0,-4-8 6 0,-2 7-2 15,-2-1-5-15,2 2-12 0,0-2-3 16,0 3-6-16,0-2-10 0,0 3-7 0,2 0-2 15,0-5-5-15,0 3-2 0,2 0-5 16,2-3-3-16,0 1-5 0,0 0 1 16,2-3-5-16,1-3 0 0,1 2-3 15,1-2-1-15,-9 0 0 0,19 0-1 0,-11-2 1 16,2 2-1-16,2-1 2 0,-4-1-4 16,2 2-1-16,1 2-2 0,-2-2 0 0,1 1-1 15,-1 4-1-15,-1-3-5 0,0 3 1 16,1 1 1-16,0 1-2 0,1-1 2 15,-2 3-7-15,1 0 4 0,0-2 1 16,-3 0-1-16,2-1 0 0,-1 2-2 0,-1-3 1 16,0 1 0-16,-2-2 0 0,3 0 1 15,-1-2 1-15,1-1 8 0,-7-1 1 16,16-3 5-16,-5-3-2 0,2 0 7 16,1-1-8-16,3-2 5 0,1-2 0 0,0 0 0 15,4 2-2-15,-6 2 0 0,2-2 2 16,-4 3-3-16,3 1 1 0,-4 5 2 0,2 0-7 15,-3 2 0-15,1 1-1 0,-2 3 3 16,1 3-10-16,-3-1-18 0,-1 3-31 16,-4-4-39-16,-2 5-39 0,1-3-45 15,-6 1-56-15,-3-1-691 0,-4-2 310 0,-3-1 204 16</inkml:trace>
  <inkml:trace contextRef="#ctx0" brushRef="#br0" timeOffset="39295.4888">30873 10724 7 0,'-15'-15'246'0,"3"5"18"0,1-2 6 16,5 1 2-16,2 4-20 0,0 1-11 0,1 3-14 15,1-1-11-15,2 4 9 0,0 0 2 16,0 0-7-16,0 0-8 0,11 26-15 16,-5-9-16-16,2 2-15 0,1 3-14 15,3 7-14-15,2 1-14 0,-2 3-12 0,2-1-11 16,4 0-11-16,-6 0-10 0,3 2-29 16,0-7-27-16,0 1-33 0,-3-2-34 0,2-5-34 15,-2 0-26-15,-2-3-39 16,-1-3-30-16,0-2-23 0,-3-4-26 0,0 1-17 15,1-7-6-15,-5 1-13 0,0-2-625 16,-2-2 299-16,0 0 199 0</inkml:trace>
  <inkml:trace contextRef="#ctx0" brushRef="#br0" timeOffset="39459.6615">30951 11098 488 0,'-12'-4'63'16,"3"0"20"-16,1 3 12 0,0 1 3 16,8 0 13-16,-12 1 6 0,6 3 11 0,2 2 8 15,2 1 4-15,0 0-5 0,2 1-11 16,0 2-1-16,4 2-18 0,4-3-8 0,2 3-11 15,2-2-10-15,3-1-18 0,2 0-29 16,0-3-30-16,3 0-37 0,0-4-36 16,1 0-33-16,2-2-24 0,0-4-25 15,3-2-14-15,0-1-380 0,-1-3 187 0,0-1 124 16</inkml:trace>
  <inkml:trace contextRef="#ctx0" brushRef="#br0" timeOffset="39596.3825">31337 11079 734 0,'15'-10'-7'0,"-3"1"30"0,-1 3 19 15,-5 3 19-15,0 0 31 0,1 3 19 16,-7 0 16-16,0 0 16 0,5 12 7 15,-5 0 1-15,-5 1-3 0,-2 2-5 16,1 3-11-16,0 3-14 0,-3-3-11 0,1 3-15 16,-3-2-22-16,3 1-37 0,-1-5-47 15,1 0-58-15,2-2-56 0,0 0-48 16,-6-5-532-16,6-2 241 0,2-2 159 0</inkml:trace>
  <inkml:trace contextRef="#ctx0" brushRef="#br0" timeOffset="40389.0331">29565 11959 132 0,'-6'-9'193'0,"4"0"1"0,-2 5-4 15,-1 0-2-15,1 2-2 0,4 2-7 16,0 0-3-16,-17 15-11 0,13-2-7 16,-3 4-7-16,3 3-10 0,2 2-12 0,2 5-15 15,0 0-4-15,4-2-12 0,0 0-13 16,5-1-6-16,-1-1-7 0,5-3-9 15,4-4-5-15,0-3-6 0,2-3-7 16,2-6-3-16,3-3-5 0,-2-2-1 0,4-7-4 16,-2-1-5-16,-1-3-3 0,-2-4-1 15,-6-5-5-15,-5 2 4 0,-4-1-5 0,-6-1-5 16,-4 0 1-16,-4 0-3 0,-9 2 0 16,0 4-1-16,-6 3-1 0,-1 3-1 15,0 1-1-15,-2 3 0 0,5 0-4 16,-1 4-11-16,4 0-14 0,-2-2-19 0,8 3-23 15,1-2-17-15,2 2-24 0,9 0-20 16,0 0-17-16,0 0-17 0,0 0-10 16,20-15-2-16,-8 5-2 0,8-5 5 15,-2-1 12-15,8-3 16 0,-3-1 17 0,3-1 16 16,-3-2 24-16,-2 2 28 0,-2-2 25 16,-2 6 30-16,-4 0 34 0,-1 1 23 0,-1 4 23 15,0-2 21-15,-3 3 17 0,0 3 3 16,-1 3 2-16,-1 2 1 0,-2 1 8 15,-4 2 0-15,13 10-3 0,-6-1-3 16,1 7-4-16,-2 0-10 0,2 6-6 0,2 3-13 16,0 3-3-16,-2 3-11 0,3 1-11 15,-1 1-7-15,1 0-10 0,0-1-16 16,-1-3-18-16,-2-4-28 0,2-2-26 16,-4-4-37-16,-2-4-28 0,2 0-24 0,-2-2-29 15,0-2-30-15,0-4-24 0,1-6-592 16,-5-1 273-16,0 0 180 0</inkml:trace>
  <inkml:trace contextRef="#ctx0" brushRef="#br0" timeOffset="41294.1572">30086 11636 86 0,'4'-18'157'0,"0"9"1"0,-2-1 11 16,0 8 11-16,2 2 17 0,-4 0 8 16,9 12 0-16,-4-1-4 0,1 6-8 15,0 3-10-15,3 4-14 0,-3 3-9 0,2 4-15 16,1 1-16-16,2 2-12 15,-3 0-12-15,2 0-8 0,-1-1-6 0,2-5-14 16,-3-3-9-16,3 0-8 0,-3-6-8 0,0 0-4 16,3-8-9-16,-2-1-9 0,1-4-2 15,2-4-7-15,2-6-3 0,0-2-12 16,5-3 3-16,-2-1-5 0,2-1 0 16,-1-1-4-16,0 2 1 0,-3 2 0 0,0-1 3 15,0 3-2-15,-1 2 0 0,4 1 3 16,-6 3 3-16,3 5 3 0,0 0-1 15,-2 2 5-15,1 1-2 0,2 2 0 0,-2-1 0 16,3 3 2-16,0-3-3 0,0 0 1 16,-2-1-2-16,4-2-3 0,-3 0 2 15,2-2-5-15,-2-4-1 0,4 0 4 16,-3-6-1-16,-1 2-1 0,0-6 0 0,-4 3-2 16,0-5 0-16,0-1-3 0,-4-1-4 15,0 1 4-15,-4 1 0 0,-1 2-3 16,-3-2-1-16,0 5 3 0,-3-2-1 0,1 3 1 15,-4 3-2-15,6 3 2 0,-10 2 3 16,10-2-4-16,-18 10 5 0,12-2 1 16,0 3-1-16,0 1 1 0,2-2-6 0,-1 4 4 15,3-3-3-15,2 1-5 0,2-1-10 16,0-1-8-16,3-3-11 0,1 1-18 16,2-4-11-16,0-2-10 0,6-2-5 0,-2-6-7 15,3 0-1-15,2-3-2 0,0-3 8 16,-5 3 9-16,8-4 6 0,-4 1 8 15,1 0 11-15,-4 2 17 0,0 1 14 0,-1 2 9 16,-2 0 11-16,2 2 11 0,-4 2 7 16,2 0 1-16,3 1 2 0,-4 2-3 15,1 0-1-15,1 2-4 0,-1 3-3 16,1-4 1-16,-2 2-4 0,-1-1 1 0,0-1-5 16,-8-1-2-16,11 1-1 0,-4-1-1 15,-7 0 2-15,10 0-1 0,-10 0-1 0,6-7-1 16,-4 1 2-16,1-1-4 0,1 1 2 15,0-1 1-15,0-1-1 0,2 1 1 16,3-1 4-16,2 1-1 0,1-1 1 16,4 2-3-16,-2-1 3 0,3 1 0 0,2 0-1 15,0 0-1-15,1 0-1 0,0-1 0 16,2 1-1-16,-1-2 0 0,-5-1-1 16,0 2-1-16,-4 0 3 0,0-4-2 15,-3 4 2-15,-2 0 5 0,-3 1 1 0,-6 1 9 16,2 5 6-16,0 0 5 0,-15-2 4 15,15 2 5-15,-17 11-3 0,7-4 1 16,1 2-4-16,2-1-4 0,3 3-1 0,2-1-7 16,2 3 3-16,2-1 3 0,4 1-9 15,4 2-1-15,-4-2-4 0,4 7 1 16,0-4-6-16,-1 1 2 0,-2 1-7 0,-3 0 1 16,-2-2-5-16,-2 2-4 0,-2-2-9 15,-4 2-14-15,-6-1-11 0,-2-2-27 16,-3-1-25-16,-4-3-29 0,-2-4-35 0,-3 1-33 15,-4-4-61-15,-3-4-636 0,-7-2 301 16,-3-4 198-16</inkml:trace>
  <inkml:trace contextRef="#ctx0" brushRef="#br0" timeOffset="41487.8184">29876 11830 31 0,'-6'-2'237'15,"6"2"-11"-15,0 0 5 0,0 0 9 0,18-6-3 16,0 4-13-16,3 0-20 0,5 2-21 16,8-2-20-16,1 2-17 0,9-1-21 15,4-2-36-15,-2 0-41 0,9-1-52 16,-8 0-48-16,7 0-60 0,-7-1-80 0,8-1-497 16,-9 1 235-16,8-5 154 0</inkml:trace>
  <inkml:trace contextRef="#ctx0" brushRef="#br0" timeOffset="41995.4266">31934 11281 158 0,'-2'-3'267'15,"2"3"-1"-15,-4-5 4 0,4 5-7 0,0 0-14 16,-10 16-29-16,8-4-14 0,-2 8-18 15,2 2-19-15,2 6-20 0,2 0-15 16,0 5-10-16,2-5-16 0,1 8-11 16,0 1-21-16,-3-5-23 0,-2-1-12 0,2-5-13 15,-4 1-6-15,2-6-6 0,-2-4-3 16,0-3-10-16,-1-1-1 0,0-6-4 0,1-3-3 16,2-4 6-16,0 0-2 15,0 0 3-15,-2-21 2 0,4 8 1 0,3 0 3 16,2-5 7-16,-1 3 2 0,4 0 5 15,-1 0 4-15,1 1 4 0,3 3 3 0,-2 2-3 16,-3-1 3-16,2 7 0 0,0 4-4 16,-10-1 5-16,16 6-2 0,-6 3 1 15,-1 3-6-15,0-1 3 0,1 0 1 0,-1 3-4 16,1-1-1-16,3-1-4 0,0-5 8 16,-1 2-5-16,1-1 2 0,4-2 8 15,0-4-1-15,-2-2 2 0,2 0-7 0,-3-6 2 16,4-4-5-16,-6 3 1 0,-1-5-2 15,-1 1 3-15,-3 0-10 0,-3-3 0 16,-4 1 0-16,2 0-6 0,-6 2 2 16,-5 1-7-16,1 3-2 0,-5 1 0 0,-1-1-19 15,-4 6-18-15,-3-2-20 0,2 6-27 16,-4-2-34-16,-5 6-43 0,3 0-48 0,2 0-40 16,-3 4-46-16,1-4-707 0,-1 4 339 15,3-1 224-15</inkml:trace>
  <inkml:trace contextRef="#ctx0" brushRef="#br0" timeOffset="42529.0427">30882 12531 93 0,'-6'5'118'0,"1"-1"21"0,3 0 25 0,2-4 3 15,-4 9 4-15,4-3-1 0,0-6 0 16,6 7 0-16,1-4-7 0,-1-1-4 15,-6-2-12-15,18-5-11 0,-6 3-9 16,-2-4-11-16,3-2-9 0,-1-1-11 0,1 1-7 16,0-2-11-16,-5-3-8 0,2 1-3 15,2-1-6-15,-4-2-9 0,-4 0-3 16,2 1-3-16,-4 1-6 0,0 0-1 0,-2 1-3 16,0 3-2-16,-2-1 0 0,-2 3-6 15,0-1 0-15,-2 3-8 0,-2 3 3 16,-2-1-6-16,2 3 4 0,-2 5-3 0,-1 0 2 15,1 3-2-15,1 2 1 0,-2 0-4 16,3 4 0-16,0-1-5 0,2 2-1 16,-2-1 0-16,4 1 0 0,4 0-2 15,-2-1-3-15,4-3 0 0,2 4 0 0,2-2-11 16,0-2-15-16,2 0-11 0,0-4-18 16,5 0-13-16,-7-2-18 0,5-4-21 0,0 2-18 15,-1-6-31-15,0 2-24 0,0-1-22 16,-4-2-31-16,-2-2-509 0,-2 2 251 15,-2 1 166-15</inkml:trace>
  <inkml:trace contextRef="#ctx0" brushRef="#br0" timeOffset="48004.9971">30878 12364 29 0,'2'-6'26'16,"-2"6"1"-16,0 0 0 0,0 0 4 16,0 0-5-16,0 0 2 0,0 0 2 15,0 0 2-15,0 0 4 0,0 0 4 0,0 0 0 16,0 0 6-16,-4 20-2 0,1-11 2 15,3-2 2-15,-2 2-3 0,0 3 3 16,2 1-6-16,0 2 9 0,-2 4-8 0,2-3 1 16,-2 0 0-16,4 4 3 0,-2-6 7 15,2 2-7-15,2-1 7 0,-1 1 4 16,3-7 6-16,0 1 1 0,0-2-2 16,2-2-1-16,4-5-2 0,-4-1 7 0,2-4 0 15,-1-4 6-15,1-5 3 0,1-5 4 16,2-2-4-16,-5-5 3 0,2-7-4 15,2-2-4-15,-4-6 1 0,-4-3-4 0,0-7-3 16,0 1-5-16,-2 6-8 0,-2 2 3 16,0-1 4-16,3 10 1 0,-3 4 0 15,0 1 2-15,0 4-5 0,0 4-4 0,0 4-5 16,0 3-7-16,-3 5-3 0,1 6-6 16,2 1-2-16,0 0-3 0,-4 25-2 15,2-5-1-15,6 6-5 0,-2 9 0 0,7 3-3 16,2 10-3-16,1 1-1 0,3-1 1 15,5-5-1-15,2 1-3 0,4-6-7 16,10 12 1-16,-3-16-6 0,-1-5 5 16,-4-8-2-16,1-5 0 0,1-2-1 0,-2-9-3 15,-3 1 1-15,-3-6-1 0,-2-3 3 16,0-2-5-16,-1-6 7 0,-3-2-2 16,-2-2 0-16,-6 0 0 0,-2-2-1 0,-4 0 4 15,-4-1-7-15,0 3 5 0,-4 0-1 16,-3 2 2-16,-4 1 4 0,1 3 1 15,-3 4 1-15,-2 3 0 0,2 2 5 16,-3 3-3-16,0 1 1 0,3 4-7 0,3 2 6 16,1 2-4-16,5 1 1 0,-1 1-2 15,5-1-2-15,4-1-3 0,2 1-15 16,5-2-11-16,4 1-23 0,2-6-18 0,3-1-24 16,6 0-22-16,-1-2-17 0,7-1-12 15,2-7 1-15,0 2-4 0,5-4-3 0,1-3 10 16,-2-1 11-16,1-3 19 0,-3-1 17 15,-5 0 19-15,-1-1 23 0,-8 3 21 16,-2 1 21-16,-6 0 17 0,-4 1 14 16,-3 0 11-16,-5 2 8 0,-2-1 9 0,-5 4 5 15,-1 3 3-15,-4-1 5 0,-2 2 0 16,0 2-3-16,-3 3 1 0,-2 3-7 16,0 0-5-16,2 6-9 0,0-2-2 15,2 0-2-15,5 2-4 0,1 0-1 0,0-1-5 16,7-1-6-16,0-1-1 0,4-1 0 15,3-3-2-15,1 1-2 0,3-4-2 0,1-2 1 16,1-2-7-16,1 0 4 0,2-2 1 16,0-1 0-16,-2-3-2 0,2 0-1 15,-2-1 7-15,1-1-3 0,-5 0 3 16,3-1-7-16,-2 3 9 0,-1-3-2 0,-2 4 0 16,0 1 0-16,0 0-5 0,1 3 2 15,0 0-7-15,-7 3 6 0,12 3-2 16,-3 3-1-16,-1-2-5 0,0 5 4 15,1-1-2-15,2 0-1 0,1 3-3 0,-2-1 2 16,6-1 0-16,-4 0-3 0,1-2 2 16,0 1 0-16,0 0 0 0,1-4-2 0,0-1 1 15,-2-1-2-15,0-2 0 16,1 0 0-16,0-2-1 0,0-1-1 0,-1-3-4 16,3-2 7-16,-2 1-3 0,-3-3 1 15,3 0-2-15,0-1 1 0,-3 0 1 0,1 1-2 16,1 1 2-16,2-1-2 0,-2 3 2 15,0-1-3-15,0 4 2 0,0-1 2 16,1 4-1-16,-3 0-1 0,3 1 1 16,0 1 0-16,-1-1 2 0,2 1-2 0,-2 4 0 15,0-4-1-15,-1 2-1 0,2-1-2 16,-3-1 2-16,-1-1 0 0,-1 3 0 0,0-3 0 16,-8 0 1-16,16-9-2 0,-8 3 1 15,0 2 3-15,1-6-2 0,0 1 0 16,-1-3 1-16,2 3-1 0,3-3-1 15,0 3-2-15,0 1 2 0,1-2-3 0,4 3 5 16,-2-1-2-16,3 1 4 0,5 1-1 16,-2-2-3-16,2 1 1 0,2 1 3 15,-1-1-2-15,1 1 2 0,-4 0-1 16,2-1 0-16,-3-1 2 0,-4 2-2 0,0-1 1 16,-5-3 1-16,2-1-2 0,-4 3 1 15,-2-4 3-15,-1 3 2 0,-5 1 4 0,0 1 3 16,0-1 4-16,-4 4 3 0,2 4 1 15,-6-6 0-15,6 6 1 0,0 0 1 16,0 0 1-16,-19 14 0 0,15-7 2 16,2 2-6-16,2 1 0 0,0-1 2 0,2 3-4 15,6 0-2-15,0 0-5 0,5-1-3 16,0-2-16-16,4 1-22 0,-1-2-28 16,2-1-35-16,0-1-36 0,4-3-45 0,-1 0-51 15,-2-3-619-15,0-3 287 0,0 0 189 16</inkml:trace>
  <inkml:trace contextRef="#ctx0" brushRef="#br0" timeOffset="53561.6387">11601 15352 46 0,'-2'16'157'0,"0"4"-11"16,2 8-5-16,0 8-7 0,2 3-6 15,0 7-12-15,0-2-4 0,2 2-6 16,0 3-1-16,-1-3-3 0,1-5-7 16,-2-5-1-16,2 5-5 0,-1-14-1 0,-1 1 0 15,0-7 19-15,-2 0 16 0,0-6-5 16,0-4-11-16,-4-3-13 0,1-2-9 15,3-6-12-15,0 0-6 0,-17-21-8 0,11 2-8 16,-3-8-5-16,1-6-5 0,0-4-7 16,2-13-6-16,-2 3-4 0,6-1-3 15,2 2-3-15,5-5 1 0,6 0-4 0,1 3 1 16,5 3-3-16,5 0-2 0,0 7 1 16,16-13-2-16,-3 14-2 0,-3 9 0 15,4 0-2-15,-1 3 0 0,-5 6-4 0,4 5 2 16,-7 4-1-16,-1 9 1 0,-4-3 4 15,2 8-14-15,-3 3-44 0,-6 0-48 16,-2 12-59-16,-5 2-48 0,-6 1-636 16,-6 2 286-16,-8 1 189 0</inkml:trace>
  <inkml:trace contextRef="#ctx0" brushRef="#br0" timeOffset="53905.4053">11582 15708 23 0,'-2'0'163'16,"2"0"1"-16,0 0-15 0,0 0-10 15,0 0-13-15,23-10-11 0,-10 3-11 16,4 0-10-16,3-1-9 0,4-2-11 16,-1 5-5-16,3-2-11 0,0-4-20 0,-2 8-25 15,2-6-27-15,-1 5-8 0,1-2-13 16,-5 3 10-16,0-3 8 0,-2 2 2 16,0-2-1-16,0 2 2 0,-1-3 5 0,-4 4 17 15,-1-1 3-15,-1 1 20 0,-3 1 3 16,2-2-6-16,-3 4 16 0,0 2 7 15,-2 2 8-15,2 3 7 0,-2 7 5 16,-2-1 3-16,0 3-7 0,2 2 0 0,0 4-6 16,1 2-3-16,2-1-2 0,-1 2-9 15,3 0 1-15,3 1-6 0,-1-5-5 0,0 0-4 16,1-2 0-16,2 0-4 16,0-6-6-16,-3 1 3 0,0-7-5 0,2-1-21 15,-3-2-34-15,-2-4-30 0,4-2-42 16,-6-4-49-16,-2-2-43 0,-4-5-420 0,-2-5 211 15,-4-5 138-15</inkml:trace>
  <inkml:trace contextRef="#ctx0" brushRef="#br0" timeOffset="54029.61">11982 15365 3 0,'0'0'87'15,"0"0"-11"-15,0 0-2 0,0 0-11 0,27 6-19 16,-18-2-54-16,0 4-105 0,3-3 39 15,-2 3 26-15</inkml:trace>
  <inkml:trace contextRef="#ctx0" brushRef="#br0" timeOffset="54522.4196">12394 15605 109 0,'11'10'171'0,"2"2"-7"0,2 1-13 0,-3 2-11 16,4 4-13-16,-2 2-13 0,3 2-11 15,0 3-9-15,-2 1-10 0,-1-4-7 16,-3 1-9-16,0-2-4 0,-3-1-4 16,-2-2 5-16,-4-4 2 0,0-2 0 0,-2 1-4 15,-2-7-3-15,-2-5-4 0,-2 2-4 16,6-4-3-16,0 0-4 0,-14-17-6 16,9 1-8-16,1 1-1 0,4-5-3 0,2-1-3 15,2-7-5-15,3 8-2 0,1-7-3 16,2 6-1-16,6 2-4 0,-2 4 1 15,5 0-1-15,-2 5-2 0,4 0-1 16,1 5-2-16,-4 3 0 0,4-1 0 0,-1 0 1 16,1 3-2-16,0-2 1 0,2 2-1 15,-1-1-1-15,3-3 3 0,-2-1-3 16,2 3 3-16,-3-9-1 0,1 2-2 16,-6 2 3-16,2-8-1 0,-3 2-1 0,-2 0 1 15,-5 2-5-15,-3-1 3 0,-3 1-5 16,-4 2 3-16,-2 3 3 0,-5 0 0 15,-1 4 8-15,8 2 8 0,-24 8 4 0,12-2 5 16,-2 5 2-16,2 3-1 0,2 4-2 16,2 1 10-16,3 3 2 0,5-6 0 15,0 6 1-15,7 0 0 0,3-1-4 16,4 0 1-16,6 0-5 0,3-3-3 0,3-2-3 16,2-1-4-16,0-3-3 0,0-2-11 15,2-7-43-15,1 2-47 0,1-5-46 0,3-5-72 16,3-1-650-16,2-4 289 0,-1 0 191 15</inkml:trace>
  <inkml:trace contextRef="#ctx0" brushRef="#br0" timeOffset="54727.6034">13893 15618 229 0,'0'0'276'0,"0"0"-9"0,0 0-28 15,0 0-20-15,0 0-23 16,0 0-9-16,0 0-13 0,24-3-12 0,-3 0-8 15,9 2-17-15,12-5-13 0,11 0-12 16,1 1-9-16,4-1-14 0,1 2-11 16,-2-5-30-16,-6 5-45 0,-11-4-43 0,-4 3-40 15,-6-1-37-15,-3-2-42 0,-3 3-32 16,-10-3-16-16,-1 0-475 0,-6 1 232 16,-7 1 153-16</inkml:trace>
  <inkml:trace contextRef="#ctx0" brushRef="#br0" timeOffset="54917.4798">14503 15474 986 0,'-10'-6'-34'0,"-6"-1"27"16,4 0 27-16,1 1 19 0,1 1 8 15,1 2-4-15,2-3 6 0,7 6 8 16,3-4 10-16,-3 4 5 0,15-3 1 0,2 3-7 16,4 2-5-16,6 3-2 0,5-3 14 15,6 5-3-15,3 2-6 0,-3 1 2 0,-1 2-1 16,-1 1 1-16,-1 2 1 0,-8 1 2 16,-4-3 3-16,-3 3-2 0,-8 0-3 15,-4 0-7-15,-3 3-4 0,-7-5-4 16,-7 3-10-16,-3 2-29 0,-10-2-58 0,-1-1-71 15,-9-2-89-15,2-8-545 0,-6 1 255 16,5-7 168-16</inkml:trace>
  <inkml:trace contextRef="#ctx0" brushRef="#br0" timeOffset="55283.2861">15456 15854 1505 0,'-7'7'23'0,"2"0"51"16,-1 2 99-16,2-6 5 0,-2-2-38 15,6-1-35-15,0 0-17 0,-15-10-19 0,10-6-8 16,5-5 1-16,3-8-5 0,2-11-4 16,1-9-5-16,4-27-7 0,2-6-3 15,4-2-3-15,-2-6-4 0,1-3-7 0,0 1-3 16,-2-6-3-16,-3 5-5 0,1 3-4 15,0 10-3-15,-1 19 3 0,-2 11-4 16,1 12-4-16,-1 6 3 0,-1 9 0 0,2 10-2 16,-3 7-1-16,2 9 3 0,2 8 3 15,4 12 0-15,0 8 2 0,1 11 1 16,6 26-3-16,-2 1 6 0,1 10-2 0,-2 1 1 16,-3 1 0-16,2 1-4 0,-2 2 0 15,2-8-8-15,-4-4-39 0,-3-12-37 16,-4-7-43-16,3-9-53 0,-7-6-56 15,1-8-579-15,-3-3 274 0,-5-4 182 0</inkml:trace>
  <inkml:trace contextRef="#ctx0" brushRef="#br0" timeOffset="56680.6102">15578 15479 167 0,'6'-17'182'0,"-3"3"-5"15,7 0-8-15,3-4-11 0,5 4-13 0,6-5-13 16,12-2-13-16,5 3-13 0,3-3-9 15,3 0-11-15,-1-2-11 0,-1 3-12 16,-1-3-21-16,-4-1-17 0,-1-2-19 16,-8-2-12-16,-1-3-8 0,-10 3-2 0,-2-3 5 15,-6-3 1-15,-3 4 1 0,-5 1-2 16,-1 6 7-16,-1 2 15 0,-2 0 7 16,-2 2 10-16,-1 8-6 0,1 1 1 0,0 5 8 15,-3 5 3-15,5 0 2 0,0 0 0 16,-8 21 3-16,8-5-5 0,2 4-3 15,2 10 0-15,3 4-1 0,2 2-2 16,5 10-5-16,3 0 1 0,5 19-3 0,-2-17-7 16,0-7-33-16,-2-2-32 0,6-2-34 15,-3-2-24-15,3-12-11 0,0-2-8 16,4-4-7-16,-1-8 1 0,1-3 10 0,0-3 12 16,1-3 14-16,1-4 22 0,-2-7 25 15,-3 2 26-15,-2-4 23 0,-4-3 31 16,-3 2 6-16,-4-4 25 0,-4 3 7 0,-6 1 3 15,0-1 11-15,-4 2 3 0,-4 2 1 16,0 1-1-16,-4 4-2 0,-2 0-1 16,2 5-7-16,-3 2-6 0,0 5-4 15,-1 7-5-15,-1 1-9 0,3 3-5 0,0 2-2 16,4 2-4-16,2-3-5 0,4 3-2 16,0-3-5-16,4 0 0 0,0-4-2 0,2 3-4 15,2-7 0-15,0-2-3 0,4-3 0 16,0-2 0-16,0-6-3 0,3-2 0 15,0-3-6-15,0 1 2 0,-3-7-2 16,0 0-2-16,4 0-1 0,-4 1 0 0,0-2 0 16,-1 2-1-16,-1 5-3 0,-1-2-1 15,-3 2-1-15,2 3 0 0,1 2 1 16,-1 1 1-16,-6 2-4 0,12 8 4 0,-2 0-1 16,-2-3 0-16,0 7 1 0,2 0-1 15,2-2 1-15,0 2-6 0,-1-1-30 16,1 0-31-16,-1-1-33 0,0-1-22 15,1-4-17-15,-2 1-11 0,2-6-8 16,0 0 6-16,1-3 14 0,-3-2 9 0,3-4 17 16,-2 2 11-16,-3-3 16 0,0-2 18 15,-2 3 21-15,2-3 15 0,0 2 12 0,-4 1 8 16,2 1 3-16,3 1 8 0,-1 1 6 16,3 2 8-16,0 1-2 0,1 3 4 15,2 3-1-15,2 1 2 0,0 2 0 0,0 1 2 16,0 3 5-16,-3 1 3 0,-3 1 6 15,2 1 10-15,-6 1 11 0,-2-7 13 16,-2 0 8-16,-2 2 8 0,-4-4-3 16,0 1 3-16,4-6 0 0,-11 0-1 0,11 0-5 15,-13-8-7-15,9-4-6 0,0 4-11 16,2-5-1-16,2 1-8 0,4-5-3 16,0 1-9-16,6-5 0 0,2 4-6 15,2-3-10-15,1 2-27 0,4 0-27 0,-2 2-35 16,4 1-25-16,-2-1-22 0,1 2-15 15,-2 3-9-15,1 2-10 0,0-4 7 0,-2 4 16 16,-1 1 11-16,-4 3 14 0,0-2 18 16,1 0 21-16,-2 3 29 0,-3 1 35 15,1-4 27-15,-3 3 20 0,2 0 6 16,-1 1 7-16,-3 0-5 0,3 3 1 0,-7 0-4 16,8-6 3-16,-8 6 7 0,0 0-2 15,8 6-1-15,-8-6-4 0,2 8-1 16,0-1-7-16,-2-1-4 0,0 1-3 15,0 4-5-15,0-3-3 0,2 0 1 0,-2-2-9 16,0 1-1-16,2-3 0 0,-2 3-1 16,3-1 0-16,-3-6 1 0,7 5 0 0,-1-3 5 15,-6-2 2-15,12-2-5 0,-12 2-1 16,17-4 4-16,-6 3-1 0,-2-1 0 16,-1 2-1-16,2-6-3 0,-2 6-4 15,4 0-2-15,-4 0 0 0,2 0-1 0,1 2-1 16,0 2-1-16,-1-1-2 0,1 4-1 15,-1 4-1-15,0-1-2 0,0 0 2 16,-2 4-1-16,0-3-3 0,1 3 2 0,-3-1 2 16,3 0-3-16,-5 1 3 0,2-3-2 15,-1-1 1-15,-1 1 0 0,-2-4-1 16,2 1 0-16,-2 0 3 0,-2-2-3 16,0-6 2-16,0 4-1 0,0-4-1 0,0 0 1 15,0 0-3-15,0 0-2 0,0 0 0 16,4-18 2-16,0 10-4 0,-2 1 1 15,3-1-2-15,2-3-1 0,-1 1 2 0,0 1-3 16,4 1 4-16,1-2-2 0,0 3-2 16,-1-1 2-16,3 2-3 0,-3 3 1 15,4 1 2-15,-4 2 0 0,2 2 0 16,4 4 0-16,-2-1 3 0,-1 5 9 0,-3 1 1 16,3 2 6-16,-4 3 3 0,1 3-1 15,-2-4 1-15,0 0-4 0,-2 3-1 16,0-2 0-16,0 2-3 0,0-5-5 0,-1 0 2 15,-1-1-23-15,0-3-36 0,0 1-58 16,5-5-61-16,-1 1-592 0,1-9 258 16,5 0 170-16</inkml:trace>
  <inkml:trace contextRef="#ctx0" brushRef="#br0" timeOffset="56923.5745">18670 15323 238 0,'0'0'243'16,"0"0"-6"-16,0 0-22 0,36-3-17 15,-10 3-21-15,5 0-17 0,5-2-16 16,7 0-14-16,1-4-12 0,1 3-13 16,-3-2-10-16,-2 0-12 0,1 1-7 0,-5 0-31 15,-4-3-28-15,-5 1-36 0,-1-2-53 16,-4-1-32-16,-2 2-31 0,-8-2-11 0,1 0-4 15,-5 2-3-15,-3-4 2 0,-3 4-309 16,-2-3 157-16,0 2 103 0</inkml:trace>
  <inkml:trace contextRef="#ctx0" brushRef="#br0" timeOffset="57109.1225">19253 15171 832 0,'-5'-6'-30'0,"1"-1"27"15,0-3 16-15,2 6 17 0,0-3 5 0,-3 1 7 16,5 0 0-16,-2 1 15 0,2 5 8 16,5-6 5-16,-5 6 2 0,19 0 3 15,-6 2 1-15,3 2 2 0,4-1 0 16,-2 5 3-16,4-1 10 0,1 5 2 0,-2 0-4 15,0 1 2-15,-2 0-8 0,-2 4 0 16,-4-1 0-16,-5 0 0 0,-4 2-3 16,-4-2-3-16,-8 2-7 0,-5 1-8 0,-10 0-8 15,-4 1-6-15,-7-4-20 0,-9 0-54 16,-5-4-74-16,-3-1-84 0,-9-5-639 16,-1-6 280-16,0-6 185 0</inkml:trace>
  <inkml:trace contextRef="#ctx0" brushRef="#br0" timeOffset="57964.4614">19973 14972 27 0,'4'-1'184'16,"-4"1"7"-16,0 0-10 0,10 15-2 16,-4-2-12-16,-2 4-9 0,1 8-8 0,4 2-10 15,-3 6-13-15,0 3-11 0,2 2-11 16,-1-1-12-16,-1 3-6 0,3-3-10 16,-3-6-8-16,-2-4-6 0,1-3-5 15,-3-4-1-15,2-3-2 0,-4-9-1 0,0-1-6 16,-4-7-5-16,4 0-4 0,-17-18 2 15,6-3-2-15,-4-5-4 0,1-9-1 0,-4-5-5 16,4-6-4-16,-5-19-3 0,6 9-6 16,7 8 0-16,3 2-3 0,6 3-4 15,7-5 1-15,5 6-2 0,6 2-1 16,5 6-3-16,3 8-3 0,-1 3 4 0,4 9-3 16,-5 6 3-16,3 3 4 0,-7 7-2 15,4 3 2-15,-5 3 0 0,-3 7 3 16,-4 2 3-16,-7 1 0 0,-4 7 2 0,-4-5-2 15,-4 7 1-15,-11 4-4 0,-2 0 0 16,-6 3-1-16,-6 2-5 0,-3-7-23 16,0 2-27-16,7-6-37 0,1-2-36 0,3-4-45 15,4-6-59-15,4-3-566 0,7-3 268 16,2-4 176-16</inkml:trace>
  <inkml:trace contextRef="#ctx0" brushRef="#br0" timeOffset="58871.2416">20353 15310 85 0,'9'2'183'16,"2"-4"-4"-16,-1 0-16 0,2-4-11 15,6-3-7-15,-2-2-11 0,2-3-12 16,-2-2-9-16,-1-2-10 0,0-4-7 16,-2 1-11-16,-5 2-7 0,-2 1-9 0,-2 1-5 15,-1 3-6-15,-8-2-6 0,-1 4-6 16,-4 3-2-16,-3 3-4 0,-2 2 2 0,0 4-6 15,1 3-5-15,-2 1-4 0,4 6 1 16,0 1-3-16,3 5-4 0,4-1-2 16,3 4 1-16,4-2-2 0,10 3-2 15,-2-2-4-15,4 2 1 0,6-6 0 0,1 1-2 16,0-5 1-16,2-4-2 0,3 2 4 16,-3-8-7-16,1 0 0 0,4-8-1 15,-2 2 1-15,0-3 0 0,-1-2-2 16,-1-3-1-16,-6 1 2 0,2-4-4 0,-6 1 0 15,1 0 1-15,-2 3 0 0,-4 2-2 16,-1 0 4-16,2 1-5 0,-4 3 1 16,1 1-5-16,0 2 1 0,-1 1-3 0,-6 3 4 15,12 5 2-15,-3 1 0 0,-1-1 0 16,1 5 1-16,6 1 2 0,-3-3-3 16,8 2 2-16,-2 0 0 0,2-1-1 0,3 1 1 15,-2-8 1-15,-2 4-1 0,2-6 0 16,-4 3 2-16,2-6 1 0,-4 0-2 15,-4-5 0-15,-3 1-2 0,-4-2 1 16,-4 2 0-16,-4-8 0 0,-6 3-6 0,-8-1 2 16,-3 0-6-16,-9 2-3 0,2-1 3 15,-2-1-1-15,4 5-3 0,3-2-13 16,3 1-19-16,4 3-15 0,3 0-5 0,2 3-2 16,5-1-8-16,6 1-4 0,0 3-12 15,11-6-6-15,0 1 2 0,3 1 6 16,6 1 6-16,-2-2 5 0,10 0 14 15,-3-4 8-15,3 2 1 0,-1 1 9 0,-1-2 11 16,-3 1 17-16,-4 1 18 0,-2 2 17 16,0 0 4-16,-5 2 20 0,1 4 21 15,0 2 19-15,-4 2 14 0,-1 4 3 16,-2 2 4-16,2 4 1 0,-4 0-1 0,6 9-5 16,-4 0-7-16,4 10-6 0,-1-1-7 15,-3 4-7-15,3-2-7 0,-3 2-6 0,-2 1-6 16,5-3-2-16,-7-7-5 0,2-1-4 15,0-4-2-15,-2-2-2 0,0-7-1 16,-2-2-5-16,-4-4-4 0,0-6-4 16,4-3-1-16,0 0-4 0,-15-25-5 0,9 7-1 15,-1-6-2-15,5-5-2 0,-2-9-1 16,4 0-2-16,2-2-1 0,2 3-4 16,1-3 1-16,3 5-1 0,5 0 0 0,-3 9-2 15,4-4 1-15,-2 8-1 0,2 6 0 16,-1-2 0-16,0 8-1 0,-2 1 3 15,-1 6 0-15,-2 0 2 0,-1 3 1 16,-7 0-3-16,7 7 1 0,-7 4 2 0,-4-4 0 16,-4 7-2-16,-2-3-14 0,0 4-20 15,-1-4-22-15,1 0-20 0,1-1-25 0,2-2-32 16,3-2-36-16,0-3-21 0,4-3-4 16,0 0 3-16,0 0-430 0,15-18 210 15,-4 4 140-15</inkml:trace>
  <inkml:trace contextRef="#ctx0" brushRef="#br0" timeOffset="59199.8849">21514 14797 672 0,'10'-25'-2'0,"-2"1"28"0,-2 7 22 16,-2 4 12-16,2 3 16 0,-2 3 3 16,-2 1 9-16,-2 4 17 0,0 2 6 15,0 0 4-15,6 17-2 0,-4-4-1 0,2 5-8 16,0 0-2-16,3 3-6 0,-1 7-6 16,5 0-8-16,2 1-9 0,1 3-6 15,2-6-6-15,2 3-5 0,1-1-1 16,2-4-6-16,2-4-6 0,1-3-4 0,-3-3-1 15,2-1-2-15,0-9-4 0,1 0-2 16,-3-4-2-16,0-6-4 0,-2 1-2 16,1-2-3-16,-2-5-2 0,-4 0-2 0,-4-1-3 15,-4 0 0-15,0 1-3 0,-4 2 5 16,-4 3 9-16,-2 0 3 0,-4 4 13 16,0 2 5-16,8 1 0 0,-20 3 2 0,12 3-3 15,-1 0 0-15,5 2-9 0,2 3 7 16,2-1-11-16,4 7 2 0,3-5-5 15,5 5-7-15,2 1 0 0,6-5-12 0,1 0-39 16,3-1-56-16,-2-3-62 0,10 3-52 16,-2-6-58-16,2-3-633 0,-3-3 304 15,5-3 200-15</inkml:trace>
  <inkml:trace contextRef="#ctx0" brushRef="#br0" timeOffset="59683.0183">22429 14247 105 0,'-8'-11'236'0,"-2"5"-12"16,1 9-6-16,1 4-8 0,2 6-9 15,-1 2-15-15,3 10-11 0,-1 1-10 0,5 8-14 16,3 6-17-16,-1 6-10 0,2 6-15 16,3 1-7-16,-1 2-11 0,2 1-8 15,1-1-18-15,-3-1-24 0,0-4-34 16,3-2-23-16,-4-8-21 0,-1-5-15 0,0-7-6 15,0-3 6-15,0-6-9 0,-2-6 2 16,-2-1 2-16,0-10 9 0,0 3 2 16,0-5 6-16,0 0 0 0,0 0 9 0,-4-26-1 15,6 13 5-15,-2-1 5 0,2 1 7 16,2-3 10-16,-2 1 3 0,2 2 6 16,1 0 1-16,2-1-2 0,-5 7 2 0,4-3-1 15,0 6 5-15,3 0 9 0,-3 1 7 16,-6 3 5-16,17 10 5 0,-6-3 6 15,-1 2 2-15,2 3 0 0,0 1 5 16,2 1 0-16,1 1 2 0,2-2 7 0,0-2 5 16,1 0 8-16,4-3 3 0,-1-3-6 15,1-1-3-15,0-4 2 0,2-9 1 16,-1 1 2-16,-2 0-2 0,-2-7-4 16,-3-1-4-16,-8-3-1 0,-2 0-4 0,-6 2-9 15,-4-4-10-15,-6 0 0 0,-4 4-5 16,-4 1-4-16,-3 3-1 0,-1 1-11 0,-1 5-36 15,2 3-51-15,0 1-62 0,1 6-75 16,0-3-86-16,-4 0-625 0,1 4 313 16,-3-1 207-16</inkml:trace>
  <inkml:trace contextRef="#ctx0" brushRef="#br0" timeOffset="60764.5838">21100 16343 28 0,'-4'-6'186'0,"2"-2"-11"16,2 1-7-16,2-1-7 0,4-5-6 15,1-2-8-15,4-4-2 0,-1 0-3 16,0-5-6-16,4-2-12 0,0-3-11 16,3-3-14-16,-2-3-5 0,0-5-8 0,-1 2-9 15,-2 1-3-15,-2 0-3 0,-2 3-6 16,-1 2 0-16,-1 4 9 0,0 6 2 16,-4 3-10-16,-2 3-5 0,0 7-7 15,-4 3-4-15,-4 6-3 0,8 0-2 0,-19 14-2 16,13 3-2-16,-6 8-3 0,6-3-4 15,0 5-1-15,2 6-3 0,4-3-2 16,4 8-1-16,2-4-1 0,5 3-3 0,0 0 0 16,8 0-2-16,2-3-3 0,0-5 0 15,3-3-1-15,0-4-2 0,6-6-3 16,0-2-1-16,-1-4 2 0,1-9-6 0,0-1 3 16,-1-1-2-16,1-5 0 0,-2-1-2 15,-5-5 1-15,-1 2 0 0,-4-4-3 16,-1-2 1-16,-4 0 3 0,-5 3 5 0,-1 4 5 15,-1-5 6-15,-4 3-1 0,0 1-3 16,-2 5-5-16,-2-1 0 0,2 6 3 16,-6-2-1-16,6 2-2 0,0 0 0 15,-11 13-2-15,11-5 0 0,0 2 1 0,2 1-3 16,5 2-2-16,-1 1 3 0,2-1-3 16,3-1-6-16,2 1 3 0,3 0 3 0,2-1-4 15,-4-3-2-15,3 1 2 0,1-6 4 16,-4 1-3-16,3-2-4 0,-2-3 1 15,2-3-3-15,0 1-7 0,-2-5-1 16,-1-3-1-16,-2 1-2 0,4-4 1 0,-6-1 2 16,3-2 4-16,-4 3-5 0,-1 0 1 15,1 2 4-15,-3 1-2 0,2-4-2 16,-2 7 5-16,-2-1-2 0,4 3 0 16,-4-1-1-16,2 4 2 0,2 2 1 0,-8 0 2 15,15 2-2-15,-6 4 2 0,3-1 0 16,-1 5-1-16,-1-2 2 0,3 3 1 0,0 2-4 15,1 2 0-15,-2-3 5 0,2 2-3 16,-3 1 3-16,1-2-2 0,-1-5 2 16,0 1-1-16,-1 1 0 0,-2-3 3 15,1 1-4-15,0-7 3 0,-1 3 0 0,-2-4-1 16,3 0 4-16,1-4-7 0,-3 0 1 16,3-7 0-16,1 4 0 0,-3-6 2 15,-2 1-6-15,6-1 4 0,-4 0 0 16,0 1 0-16,3-1-4 0,-3-1-1 0,3 1 5 15,-1 5-3-15,1-3 1 0,-1 1 3 16,4 5-1-16,-2-3-4 0,2 0 1 0,0 3 1 16,2-1 0-16,1 1-1 0,3 2 3 15,-2 0-1-15,2-1 2 0,1 1 2 16,-2-2-5-16,2-1 5 0,-3 0-5 16,2 2 4-16,1-6 0 0,-4 2 1 0,-2-2-5 15,-3-2 2-15,2 4 3 0,-6-3 0 16,0 1-3-16,-4 2 1 0,-4-2 0 15,0 4-3-15,-2 1 2 0,2 5-3 0,-8-6 4 16,2 6-1-16,6 0 5 0,-11 6 2 16,6 2 4-16,1-1-1 0,-2 3-2 15,6-2 2-15,2 4 2 0,2 1-3 0,0-1-2 16,6 1 0-16,2-1 0 0,-2 1 2 16,8 1-5-16,0-4-23 0,-3-3-56 15,3-3-70-15,0-3-87 0,2-2-843 0,-4-3 366 16,-3-3 241-16</inkml:trace>
  <inkml:trace contextRef="#ctx0" brushRef="#br0" timeOffset="60888.3794">22641 15765 1804 0,'-27'-15'11'0,"6"4"20"16,4 1 16-16,2-1 0 0,2 3-7 16,5 0-10-16,0 4-10 0,-1-3-28 15,5 3-59-15,-3-2-80 0,1 1-468 0,2-3 209 16,-3 2 138-16</inkml:trace>
  <inkml:trace contextRef="#ctx0" brushRef="#br0" timeOffset="67585.8129">12490 16375 91 0,'0'-9'231'0,"2"1"-16"0,-4 6-22 16,4-6-18-16,-2 8-16 0,0 0-12 0,0 0 5 16,0 0 3-16,7 15-10 0,-3 1-2 15,2 9-9-15,0-3-8 0,3 11-10 0,-1 1-10 16,3 0-8-16,0 2-10 0,-3 5-9 16,4 1-7-16,2-1-5 0,-2 5-8 15,-2-11-5-15,-3 1-3 0,-1-3-10 0,5 3 2 16,-5-8-7-16,-1-2-1 0,-1 1-6 15,-2-4-16-15,4-4-13 0,-6 0-21 16,2-4-21-16,0-2-30 0,-2 0-38 0,2-4-44 16,-6-4-27-16,4-1-26 0,0-4-18 15,0 0-469-15,0 0 236 0,-16-9 155 16</inkml:trace>
  <inkml:trace contextRef="#ctx0" brushRef="#br0" timeOffset="67917.3627">12517 16968 15 0,'-12'-6'77'0,"-1"6"2"16,2-2 5-16,3 2 9 0,8 0 5 15,-14 0-8-15,7 2 1 0,7-2-2 0,-9 6 3 16,7 1-1-16,4 1-5 0,0-1-9 16,2 5-1-16,8-5-11 0,2 3-2 15,1 1-9-15,8-5-2 0,0 3-8 16,5 0 2-16,0-1-8 0,-1-5-11 0,1 2-12 16,0-5-22-16,-4 3-24 0,0-6-16 15,-3 3-10-15,1-5-5 0,-4-4-1 0,-1-2 6 16,-4 2 4-16,-1-8 4 15,-1 6 7-15,-3-7 3 0,-1 3 18 0,0 0 17 16,-5-2 16-16,2 4 19 0,0 1 24 16,0-1 18-16,-2 1 9 0,0 5 1 15,-2 0 0-15,2 1-1 0,-2 6 3 16,0 0 6-16,0 0 2 0,0 0-9 0,-10 19-4 16,6-10-9-16,0 8-4 0,-3-2-5 15,0 3-8-15,3 0-3 0,0 7-6 0,-2-4-5 16,2 0-23-16,-1-3-33 0,3 1-59 15,2 1-63-15,-2-1-584 0,4-4 246 16,-2-1 161-16</inkml:trace>
  <inkml:trace contextRef="#ctx0" brushRef="#br0" timeOffset="69448.8296">11550 17600 60 0,'-10'-13'227'16,"3"1"1"-16,3 4-13 0,-3 7-21 15,3-5-16-15,0 6-17 0,4 0-15 0,0 0-7 16,-6 13 3-16,6 1-11 0,0 1-8 16,2 6-6-16,0 5-12 0,0 1-8 15,4 2-9-15,-4 3-10 0,3-3-5 16,1 5-7-16,-1-5-9 0,-3-3-3 0,2 3-6 16,0-8-7-16,-2-2-2 0,0 0-2 15,0-4-4-15,0-1-2 0,0-7 1 0,0 2 0 16,-4-5-8-16,0 2-1 0,2-6-2 15,0 0-5-15,0 0 1 0,-16-11-2 16,12 3 0-16,-3 2-5 0,3-1 3 16,-3-7-5-16,1 5-1 0,0-3 2 0,1 1-1 15,1 2-2-15,0 2-2 0,2-8 3 16,0 7-2-16,0-3-2 0,0 2 0 16,4-3-1-16,-2 3 3 0,2-2-5 15,0 1 2-15,0-1-2 0,0-3 0 0,2-1-2 16,1 2 0-16,-1-6 4 0,0 2 1 15,2-8-3-15,-4 1-2 0,3-2 2 16,-5 0-2-16,0 3-1 0,0-2 3 0,-3 6-2 16,1 2 5-16,-4-2-4 0,0 5 3 15,-7 6 0-15,-4 2 1 0,0 6 2 16,-8 6 4-16,0 2 7 0,-3 11 5 0,3 2 2 16,1 2 3-16,5 4 3 0,2 1 2 15,7 3-2-15,5-6 3 0,7 1-2 16,5 1-3-16,12 1-1 0,8 5-2 15,9-6 1-15,19 2-2 0,3 4-5 0,5-5 0 16,-10-8-4-16,-9-3-2 0,-1 2 0 16,-9-4-5-16,-6 5 2 0,-4-5-2 0,-6 2 1 15,-10-1 1-15,-4 4 0 0,-6-1 2 16,-6-2-5-16,-7 7-1 0,-8-4 2 16,-5 1-2-16,-8 2-6 0,-3-4 5 15,6-4-1-15,-3-1 3 0,-2-3-13 0,8-8-10 16,3 3-19-16,1-6-34 0,4 0-32 15,4-7-26-15,1 0-24 0,7-5-20 0,3-3-7 16,7 1-7-16,7-5-4 16,3 2 7-16,5-8 10 0,7-1 18 0,2-2 14 15,6-2 12-15,2 4 15 0,-3-3 17 16,-1 8 18-16,0 2 17 0,-3-2 23 0,-1 2 7 16,-6 6 20-16,2 4 14 0,-6-3 20 15,3 5 14-15,-4 2 18 0,2 2 17 16,-3 0 10-16,1 6 9 0,4-3 7 15,-4 5-3-15,-1 1 2 0,2 3-2 0,-2-1-3 16,0 4-9-16,0 1-5 0,0 1-9 16,-4-5-8-16,3 4-4 0,-3 1-4 0,1-7-7 15,-3 5-4-15,1-5-3 0,-1-1-3 16,-2-2-1-16,2 2 11 0,-2-1-3 16,-4-5-3-16,0 0-4 0,14-7-1 15,-12 1-7-15,2-2-5 0,0 1 2 0,-2-5-6 16,4 3-2-16,1-4 1 0,-1-1-4 15,3 3 1-15,-1 1-3 0,1-3-1 16,1 6 5-16,0-5-6 0,2 5 8 0,0-2-7 16,3 7 2-16,-2-1 3 0,-1 3-4 15,5 3 2-15,-2-1 1 0,2 7 0 16,-3-3-3-16,6 2-1 0,-5 4-2 0,1 1 1 16,-2-5-2-16,0 5 5 0,-2-5-4 15,0 3-2-15,-2-3 3 0,0-5-4 16,-1 3-1-16,-1 0 1 0,1 0 0 15,-3-4 2-15,1-2-1 0,-7 0-3 0,14-8 4 16,-5-4-5-16,0 3 2 0,-1-4-1 16,0 1-1-16,1 1 1 0,-1-1-3 15,-1-1 3-15,1 4 1 0,-2-1-2 0,1 3-4 16,-3 2 2-16,2-1 2 0,0 4 0 16,4 2 0-16,-10 0 3 0,14 5 1 15,-8 0-2-15,5 4 0 0,0-2 0 0,1 0 1 16,-1 1 3-16,3 2-3 0,2-3-3 15,-2-1 0-15,4-4 1 0,0 4 0 16,-1-5 3-16,0-1-5 0,2-1 0 0,-1-5 1 16,0 0-2-16,-1 0 0 0,-2-1 1 15,0-1-4-15,-1-5 4 0,-2 6 1 16,-2-4-4-16,-2 0 1 0,0 3 3 0,-1 2-5 16,0-1 0-16,-1 1 2 0,-2 5 1 15,0-4-2-15,-4 5 2 0,9-1 0 16,-9 1 2-16,0 0 0 0,10 13-2 15,-4-7 0-15,1 1 2 0,2-1-1 0,1 1 0 16,2 1 1-16,2-2-2 0,0-3 2 16,3 3 2-16,0-6-3 0,0 0 0 15,3-5-1-15,-2 4-1 0,-1-8 2 16,0 4 1-16,-2-3-3 0,-3 0 1 0,-3 1-2 16,0-5 0-16,-7 3 2 0,-4-1 1 15,-5 1-1-15,-6 3-1 0,-4-1 3 0,-8-1-2 16,-4 8-4-16,-3-6-8 0,-2 6-14 15,-3-2-17-15,6-2-21 0,-1 3-23 16,2 1-37-16,8 0-33 0,2 0-25 16,1 0-20-16,5 1-14 0,0-1-566 0,6-1 265 15,8 1 176-15</inkml:trace>
  <inkml:trace contextRef="#ctx0" brushRef="#br0" timeOffset="69978.9885">12998 17352 35 0,'6'-13'203'0,"-2"7"13"0,1-1-6 16,-1 5-9-16,-4 2-18 0,0 0-2 0,0 0-1 16,6 15-10-16,-3-2-4 0,-1 2-10 15,4 6-12-15,0 4-8 0,3-1-12 16,1 9-13-16,6 2-12 0,-6-3-7 0,4 3-7 16,6 1-9-16,-1-8-10 0,-1-2-5 15,2 1-6-15,-4-4-4 0,2-4-7 16,-2-3-4-16,3-3-8 0,-1-7 1 0,-2 0-3 15,0-6-6-15,-2-5 1 0,1 2-7 16,-2-9-7-16,-1 1-2 0,-1 0-2 16,-1-7 3-16,-1 5-3 0,-2 0-2 15,-1 0 1-15,-2 2 0 0,-2 4-2 0,0 0-2 16,0-4 1-16,-4 10-1 16,2 1 2-16,0 0-4 0,0 0 5 0,-6 13 0 0,4-1 0 15,2-3 2-15,0 5-2 0,4 0 2 16,2-1-3-16,0 2 8 0,3-4-10 15,2-1 2-15,1 1 0 0,3-3 0 16,0-2-1-16,2-5-3 0,-1-1 0 0,4-1 2 16,-1-5 0-16,0-2 0 0,0-5-2 15,0-1 3-15,-2 1-5 0,-2-1 2 16,0-6-2-16,-3 6 0 0,3-1 2 16,-9 2 9-16,0 1 8 0,2 5 9 0,-4-1-1 15,-4 8-3-15,0 0 9 0,0 0 8 16,0 0 5-16,-16 19-15 0,12-11 9 0,2 5-10 15,-2 2 2-15,2-1 5 0,2-3-12 16,2-1-1-16,2 5 3 0,2-4-8 16,4 3 0-16,0-7-7 0,4 1-22 15,4-8-41-15,-2 0-56 0,5-6-61 0,5-1-62 16,2-9-82-16,3 2-703 0,5-11 346 16,0-3 228-16</inkml:trace>
  <inkml:trace contextRef="#ctx0" brushRef="#br0" timeOffset="70754.1477">14454 17623 150 0,'-8'19'185'0,"2"-10"-11"15,1 2-12-15,1-3-3 0,4-5 1 16,-3 0-6-16,3-3-2 0,0 0 7 16,0 0 1-16,18 0-3 0,-8-12-7 15,5-1-3-15,7-8-8 0,2-1-6 0,8-13 2 16,17-12 4-16,0-9-20 0,1-6-10 16,10-19-8-16,1-3-15 0,-4-5-7 0,1-3-9 15,-5-2-6-15,-3-1-9 16,1 5-13-16,-3 0-2 0,-9 21-4 0,-3 1-5 15,-2 5-6-15,-5 7 2 0,-5 12-3 16,-4 9-12-16,-4 6 6 0,-4 6-3 0,-1 3 0 16,2 1 2-16,-5 3-4 0,1 2-8 15,-3 1 4-15,0 0-2 0,-2 6 4 16,0-5-2-16,1 4-2 0,-3 1 1 0,3 1-4 16,-3 1 4-16,-2 5-6 0,4-4 4 15,-4 4-11-15,2-4-9 0,-2 4-12 16,0 0-19-16,0 0-20 0,0 0-21 0,0 0-16 15,0 0-21-15,0 0-16 0,0 0-6 16,6 11-15-16,-6-11-4 0,0 0-2 16,-2 8 1-16,2-8 5 0,0 0 13 15,0 0 14-15,-14 0 13 0,14 0 13 0,-16-4 12 16,8 2 21-16,-3 0 16 0,-1-1 15 16,-1 0 28-16,0 2 23 0,1-3 16 0,-2 2 18 15,2 2 14-15,0-6 10 0,1 4 8 16,0 2 6-16,1-3 8 0,1 1 1 15,1-2 0-15,4 2-5 0,0 0-8 16,-1-4-9-16,2 0-6 0,1 1-3 0,2 5-6 16,8-13-7-16,-4 3-3 0,4 2-5 15,0 1-3-15,5-6-3 0,-2 5-4 16,1-3-2-16,1 0-2 0,-1 3-1 16,2-3-2-16,-4 4-3 0,-2 1-4 0,-1 1 2 15,1-1-3-15,1 2 0 0,-3-2-1 16,1 3-1-16,-1 1-1 0,-6 2-1 0,16 5-2 15,-4-2 4-15,0 2 1 0,2 3 2 16,6 3 2-16,-1 2 3 0,0 0-1 16,-2 4 3-16,-1-3-2 0,0 5 1 15,-4 2-2-15,-5 2-3 0,-3 2 1 0,-4 2-3 16,-7-2-1-16,-7 4-15 0,-4 7-37 16,-4-3-52-16,-2 2-62 0,-3-7-102 15,1 3-568-15,1-7 281 0,0-2 184 16</inkml:trace>
  <inkml:trace contextRef="#ctx0" brushRef="#br0" timeOffset="89061.0015">23261 11775 20 0,'-12'-3'121'0,"12"3"-1"0,-8-1-2 16,8 1-9-16,0 0-2 0,-9-2-7 0,9 2-12 15,0 0 6-15,0 0-9 0,21-4-2 16,3 1-4-16,7-1-3 0,17-1-2 16,35-4-1-16,15 4-1 0,30-8-3 15,17 5 2-15,13-6-4 0,8 3-2 0,-1 3-1 16,-5-4 1-16,-3 3 0 0,-9-2 2 15,-13 1 0-15,-26 0-1 0,-10 1 0 0,-6-3 1 16,-8 5 1-16,-19-2-4 16,-13 2 1-16,-7 1-4 0,-5-1-4 0,-3 2-1 15,-7 2 2-15,-3-1-2 0,-2-1-5 16,-8 2-2-16,4 0-5 0,-8 0-3 0,1 0-2 16,0 2-5-16,-4-1-3 0,-1 1-2 15,-2 1-3-15,3-3-4 0,-2 2-2 16,-3-1-3-16,0-1-2 0,-6 3-6 15,9-1-22-15,-3-1-24 0,-6 2-37 0,0 0-33 16,0 0-38-16,0 0-54 0,0 0-670 16,0 0 295-16,-45-3 195 0</inkml:trace>
  <inkml:trace contextRef="#ctx0" brushRef="#br0" timeOffset="90172.7079">6610 13430 32 0,'0'0'77'0,"-9"-3"0"16,9 3-4-16,-4-5-4 0,4 5 0 15,-4-6-9-15,4 6 0 0,0-8-1 0,0 8 2 16,8-12 1-16,1 2 8 0,3-4 1 16,10-5 0-16,10-9-11 0,18-12 2 0,13-5 0 15,30-17-3-15,18-2 3 0,16-7-6 16,39-16-4-16,-2-1-4 0,1 4 0 15,-29 18-6-15,3 3-5 0,3 5-2 16,-4 2 0-16,-6 8-6 0,-13 2-4 0,-8 7 1 16,-30 9-8-16,-10 4-1 0,-18 7-2 15,-11 4-3-15,-10 3 3 0,-6 3 1 16,-3 1-6-16,-6 2 2 0,-4 1-2 16,-5 0-3-16,-2 2-1 0,-6 1-4 0,0 2-5 15,0 0-17-15,-25 2-13 0,8 4-16 16,-10 1-19-16,-9 3-9 0,-11 7-13 0,-21 7-9 15,-1 6-12-15,-10 2-6 0,-4 2-265 16,-18 12 130-16,-3 3 86 0</inkml:trace>
  <inkml:trace contextRef="#ctx0" brushRef="#br0" timeOffset="90447.0896">7260 12965 333 0,'-57'29'2'0,"10"-7"14"0,9-2 8 16,6-5 3-16,8-2 7 0,4-5 2 15,5-1 3-15,6-3 2 0,7-2 6 0,2-2 2 16,0 0 16-16,49-21-3 0,0 2 4 15,33-11-1-15,32-14 4 0,7-6-4 16,8-3-2-16,7 0 7 0,8-4-4 0,-1 3-5 16,2 5-5-16,-3 2 0 0,-7 0-6 15,-6 7-6-15,-15 6-2 0,-27 7-4 16,-11 4-4-16,-19 8-3 0,-11 2-11 0,-11 1 11 16,-8 5 2-16,-2 0 0 0,-3 1 1 15,-5 1-5-15,-4-1-3 0,-3 4-2 16,-4-3-2-16,-1 4-1 0,-3-4-4 0,-2 5 1 15,0 0-4-15,0 0-6 0,0 0-13 16,0 0-21-16,0 0-28 0,0 0-51 16,-28 9-46-16,24-6-407 0,0 1 190 15,-1-1 125-15</inkml:trace>
  <inkml:trace contextRef="#ctx0" brushRef="#br0" timeOffset="91651.1872">12766 14076 58 0,'-10'-2'197'0,"6"-2"-7"0,-2 0-7 16,0 2-13-16,-1-3-7 0,1 1-11 15,2 0-5-15,0 0-14 0,-3 0-12 16,5 0-11-16,-2-2-8 0,-1 0-5 0,1 0-3 16,2 0-3-16,-2 2-4 0,2 1-6 15,2 3-7-15,-8-9-3 0,6 7-8 16,2 2-6-16,0 0-7 0,0 0-4 0,6-6-2 15,4 6-2-15,7-1-4 0,7 1-5 16,8 0-1-16,8-1-3 0,4-2-3 16,5 0-4-16,8 0-2 0,-2 0 0 0,2-3-2 15,-10 4-5-15,-3-1-3 0,1 2-13 16,-12 0-18-16,1-2-21 0,-6 1-15 16,-5 1-11-16,-6 1-18 0,-2 0-5 15,-7 0-6-15,-8 0 2 0,2 1 9 0,-2-1 8 16,0 0 7-16,-27 7 5 0,10-2 6 15,0-2 10-15,-3 0 12 0,2 3 10 0,1 0 10 16,-2 2 13-16,0 4 10 0,3 1 15 16,4 6 12-16,2 4 5 0,1 0 5 15,5 4 1-15,-1 2 2 0,3-1-2 16,2 4-3-16,2 1-6 0,3 3 1 0,-1-1-5 16,1-2-6-16,-1-2-4 0,0 0-24 15,0-5-29-15,2 3-33 0,2-6-36 0,4-2-25 16,-2-2-26-16,3-4-456 0,-1-6 207 15,8 0 137-15</inkml:trace>
  <inkml:trace contextRef="#ctx0" brushRef="#br0" timeOffset="92807.2036">13836 14322 87 0,'4'-14'162'0,"-4"1"-1"0,0 3-2 15,-2 2-6-15,-2-1-8 0,-2 5-9 16,-3 1-10-16,-2 3-7 0,11 0-1 15,-24 7-9-15,6 2-7 0,-1 1-7 0,2 5-8 16,0 2-13-16,3 3-5 0,0-1-8 16,4 3-5-16,2-5-4 0,4 0-9 15,-1-1-3-15,5-5-3 0,0 5-1 16,5-9-3-16,-3 1-3 0,6 0-2 0,-2-5-4 16,3 0-1-16,0-3-5 0,-9 0 1 15,18-9-1-15,-5 2-3 0,-4-1-3 0,1 3 1 16,1-5 1-16,-3 2 3 0,-2 2 3 15,3 0 1-15,-2 0-1 0,-1 1-1 16,0 3 0-16,0-1-1 0,-6 3-1 16,11 0-4-16,-11 0 1 0,15 4 1 0,-9-3-4 15,3 4 0-15,-1-2-1 0,3 1-4 16,0 1-2-16,-1-2 2 0,0 0-4 0,4-2 3 16,-4-1 1-16,2 0-3 0,1-1-4 15,0-2-1-15,2-5 2 0,-3 2-2 16,2-2 0-16,-4-1-3 0,2 0 3 15,-1-3 2-15,-2 2-4 0,-1 2 4 0,-2 1 2 16,1 0-4-16,-3 1 2 0,2 0 0 16,-2 1 1-16,0 1 0 0,-4 4-1 15,10-2 4-15,-10 2 1 0,0 0 5 0,10 10-4 16,-6-3 3-16,0-1 2 0,-2 1 1 16,2 3 0-16,3-2 3 0,-3 1-4 15,1-2 3-15,-1 2 5 0,2-2-1 0,0-1 4 16,-1 0 3-16,1 0-4 0,-2-3-2 15,2 3 7-15,1-6-2 0,-7 0-5 16,15-6-2-16,-9 3-7 0,2-3 7 16,0 0-4-16,2 0 1 0,-2 0-3 0,2 0-2 15,-3 2 0-15,1 0 0 0,1-1-3 16,-1 1-6-16,1 1 9 0,-1 0-5 16,0 1 0-16,2 2 2 0,-2 2 0 15,0 1-3-15,0 0 2 0,-1 1 3 0,1 2-5 16,1-3 0-16,-3 6 1 0,3-6 1 0,-3 0 0 15,0 0-2-15,0 1 0 0,1-3 0 16,2-1-1-16,-1-2 0 0,2-3 0 16,3-2 0-16,2-4 0 0,-2 3-4 15,3-6-3-15,2 1 7 0,-2 0-2 0,0 1 1 16,-2 3-3-16,1 1 4 0,0 1-3 16,-2 1-2-16,1 0 5 0,2 4-5 15,-4-2 4-15,2 4-1 0,-1 0 1 0,2 0 1 16,-4 2-1-16,1-2-5 0,2 2 3 15,-2 0 3-15,-2-2-3 0,1 0-2 16,-2 2 4-16,1-4 1 0,-1-2 0 16,-1 2-2-16,0-4 1 0,-2 0-1 0,4-3 3 15,-4 0-2-15,0-3-1 0,0 1-1 16,0-1 3-16,-2-1 0 0,1-1-5 16,0 6 4-16,-1-4 1 0,0 4 2 0,-2-2-4 15,0 4 2-15,0 1 5 0,2 1 0 16,-2 0 4-16,-2 4 3 0,0 0 8 15,0 0 2-15,15 13-2 0,-11-8 0 0,1 2 8 16,1 2-6-16,1 6 3 0,-3-7-2 16,2 6-4-16,0-1-1 0,0 3 3 15,2-3 0-15,-4 2-7 0,0 0 3 16,0 0-5-16,-2-1-3 0,-2-1-1 0,2 1-1 16,-4-3 1-16,2 1 2 0,-2-2-6 15,0 1 5-15,-2-4 4 0,-2-4 10 0,-2 1 8 16,0-4-1-16,8 0-2 0,-18-8-2 15,7-7-3-15,0-1 3 0,0-5-10 16,3-4 3-16,2-4-5 0,2 3-1 0,-1-1-5 16,5 0 0-16,3 1-2 15,3-1-2-15,2 4 3 0,3 0-2 0,1 4-3 16,1 0 3-16,0 4-4 0,-1 4-1 0,2 1 3 16,-2 2 1-16,-2 5-2 0,1-1 5 15,-5 5-12-15,-6-1 3 0,9 8-1 16,-9-2-12-16,-2 4-17 0,-2 1-23 15,-5 2-42-15,-2 0-54 0,-1 5-51 0,4-5-54 16,-2 1-63-16,4-3-678 0,0 0 338 16,2 1 224-16</inkml:trace>
  <inkml:trace contextRef="#ctx0" brushRef="#br0" timeOffset="93536.7731">15628 14083 92 0,'-2'-9'267'0,"0"1"6"0,2-1-2 0,0 1-9 16,-2 0-18-16,6 3-12 0,-2 2-14 15,6 0-6-15,-8 3-6 0,18 4-7 16,-3 5-9-16,6 3-15 0,2 7-13 0,5 2-7 15,4 6-17-15,-1 1-13 0,1 5-7 16,13 12-13-16,-3 1-8 0,0-1-12 0,-5-6-7 16,-7-7-7-16,-2 0-9 0,0-1-5 15,-1-2-6-15,-5-3-4 0,-3-3-8 16,0-1-3-16,-6-4-14 0,1-3-15 16,-5-2-18-16,2-1-17 0,-7-2-29 0,0-2-23 15,-4-7-28-15,0-1-20 0,-10 3-12 16,10-3 0-16,-22-4 2 0,7-4 7 0,1-2 8 15,-8 1 14-15,4-4 6 0,-4-1 11 16,-1 1 12-16,2-1 12 0,0 1 15 0,1 0 25 16,4 1 26-16,-1 3 21 0,4 1 15 15,-2 1 13-15,5-2 7 0,0 4 2 16,0 3 3-16,2-4 10 0,8 6 9 16,-8 2-3-16,8-2 0 0,2 11 1 0,4-2-10 15,2 2 7-15,4 2-3 0,4 2-21 16,5 3 3-16,3 3-2 0,1-2-4 15,2 2-10-15,1-1 4 0,1-1-7 0,1 3-6 16,-2-4-5-16,-3-2-7 0,1-1-19 16,-6-4-12-16,0 3-19 0,-3-9-20 15,-2-1-20-15,0 0-23 0,-3-4-21 0,0-4-14 16,4 0-14-16,-4-5-2 0,1-1 0 16,0 3 12-16,2-7 8 0,-3-3 15 15,1 4 8-15,0 1 11 0,-1-4 17 0,3 0 21 16,-4 4 21-16,4-2 23 0,-3 3 20 15,-1-2 19-15,0 2 17 0,-1 1 12 0,-2 3 18 16,1-1 9-16,-2 3 7 0,-1 1 6 16,-2 2 12-16,-4 2-3 0,0 0 3 15,8 11-4-15,-8-3-4 0,-4 2 1 16,0-1-14-16,-2 3-4 0,0 1-7 0,-2 0-8 16,2 0-14-16,-2-1-7 0,2 3 0 15,0-2-23-15,-1-3-31 0,0 1-47 16,1-5-54-16,2 2-54 0,2-1-55 0,0-3-53 15,2-4-714-15,4 10 334 0,0-10 222 16</inkml:trace>
  <inkml:trace contextRef="#ctx0" brushRef="#br0" timeOffset="93633.5746">16613 14699 3 0,'11'-2'140'0,"-3"-2"-7"16,-2 2-9-16,0-2-9 0,-2 0-14 16,0-2-13-16,-4 6-29 0,2-7-41 0,-4-1-76 15,0 3-188-15,-4-3 83 0,-2-2 56 16</inkml:trace>
  <inkml:trace contextRef="#ctx0" brushRef="#br0" timeOffset="117958.5113">8464 8383 62 0,'0'0'77'0,"0"0"-1"0,0 0 1 16,-11 0 9-16,11 0-1 0,0 0 9 0,0 0 9 15,0 0-8-15,-4-5-2 0,4 5-2 16,-4-11-8-16,2 1-4 0,0-4 1 15,0-4-2-15,-5-7-1 0,5-6-5 0,-2-6-2 16,-3-4-9-16,3-12-7 0,-2-4-4 16,0-21-2-16,-4-4-6 0,0 2-7 15,0-4-5-15,2 2-5 0,-3-1-2 0,0 4 2 16,1-3-5-16,3 0-5 0,-1 2-2 16,2 2-2-16,2 11-2 0,2 9 0 15,0 1-1-15,2-3-3 0,2 3 3 16,0 1-7-16,2 4 4 0,2-2-2 0,2 5-1 15,1 3 2-15,4 0-2 0,2 4-2 16,3 2 4-16,4 4-2 0,7 1 0 0,15-7-1 16,12 5 2-16,7 2 0 0,16 3 2 15,7 5 0-15,31-1 1 0,5 4 3 16,14 4-3-16,12 1 2 0,17 4 1 16,14 3 2-16,15 1 0 0,6 1 0 0,46 3-1 15,-42 1 5-15,3 6-2 0,49 2-3 16,0 0-3-16,-8 4 3 0,-49-3-1 0,-5 1 1 15,4 0 3-15,-4 2-6 0,-3 1 0 16,-1-1 2-16,-12 0-3 0,-8-3-2 16,-16 3 3-16,-10-2-2 0,-34-2 3 15,-9 4-5-15,-10-3 4 0,-19 1-6 0,-15-3 5 16,-8 2-1-16,-9-1-4 0,-6-1 1 16,-2 4-2-16,-5-4 3 0,-5-1 0 0,-1 2-3 15,-4 1 6-15,0-2-4 0,0 1 3 16,-2 1-2-16,-5-3 1 0,2 0 1 15,-2 1-5-15,0-1 6 0,-2 1-2 16,1 2-2-16,-1-1 0 0,-1 1 2 0,-1 1-1 16,0 2-1-16,3 6 2 0,-3 0 3 15,2 4 5-15,-1 7 7 0,0 2 6 16,1 9 2-16,-4 6 7 0,2 11 2 16,-2 7 4-16,-2 2 1 0,1 24 0 0,-1 2 2 15,-2-3-1-15,0 1 0 0,0-2-5 16,0 2 4-16,-2 2-3 0,-1-2 1 0,1 4-2 15,-2 1 1-15,0 0-1 0,-2 1-1 16,0-1-3-16,0-3-2 0,-4-1-4 16,2-4 0-16,0-5-4 0,1-13-2 15,1-11 0-15,-2-3-6 0,1-8 1 0,1-1-3 16,-3-3 3-16,-1 0 3 0,0-3-6 16,-6-2 3-16,-2-3-2 0,-8 2-4 0,-5 0 4 15,-10-3 1-15,-25 4-7 0,-16-6-1 16,-14-5 5-16,-33 0-3 0,-14-2-3 0,-12-5 1 15,-14-3 1-15,-20 1 0 0,-54-2-4 16,-7 1 2-16,-2 2-4 0,-6-1 1 16,-8 2 3-16,-6 2-2 0,3 1-4 15,3 2 0-15,14 6 1 0,11-3 3 0,10 3-3 16,53-4 4-16,7 1-5 0,5 0 0 16,12 1 0-16,15-2 2 0,10-2-2 15,30-2-2-15,8-2 3 0,12-1-2 0,15-1-4 16,15-3-9-16,9-3-9 0,4 1-19 15,7-4-21-15,1 1-25 0,5-1-20 16,1 0-21-16,6-2-20 0,0 4-9 16,6-5-15-16,4 2-7 0,2-1-13 0,4-2-19 15,0 0-446-15,16-6 223 0,0-2 148 16</inkml:trace>
  <inkml:trace contextRef="#ctx0" brushRef="#br0" timeOffset="131718.4008">13049 15083 69 0,'0'0'99'0,"0"0"-4"0,-13-7-8 16,13 7-13-16,-6 0-19 0,6 0-25 15,0 0-30-15,-9-4-36 0,9 4-125 16,0 0 54-16,0 0 37 0</inkml:trace>
  <inkml:trace contextRef="#ctx0" brushRef="#br0" timeOffset="132562.2914">13285 18215 135 0,'5'6'161'0,"-2"0"-3"0,1 0-13 0,0-5-11 15,0 7-12-15,-2-4-9 0,2-1-17 0,-2 3-6 16,0-2-11-16,-2-4-6 0,4 3-14 15,-1 3-17-15,-3-6-21 0,4 6-30 16,-4-6-31-16,0 0-46 0,0 0-354 16,0 0 149-16,0 0 99 0</inkml:trace>
  <inkml:trace contextRef="#ctx0" brushRef="#br0" timeOffset="133914.6551">14133 14772 19 0,'0'0'59'0,"0"0"-1"0,0 0-9 0,0 0-3 15,0 0-5-15,0 0-5 0,0 0-3 16,0 0-6-16,0 0-19 0,0 0-17 0,-16-6-27 15,16 6-77-15,0 0 38 0,0 0 26 16</inkml:trace>
  <inkml:trace contextRef="#ctx0" brushRef="#br0" timeOffset="136328.7861">20397 17581 143 0,'-2'13'172'0,"0"-1"-15"0,2 3-11 15,-2 6-10-15,2-1-10 0,0 7-10 16,0 2-14-16,0-2-6 0,0 1-11 0,-2-1-4 16,2 2-12-16,2-3-4 0,-4-2-8 15,2-4-8-15,0-1-2 0,0 0 2 0,0-4 11 16,-2-1 4-16,2-7-7 0,-2-3-6 16,2-4-7-16,-10-13-2 0,3-6-4 15,1-9-3-15,-3-13 1 0,-1-6-1 16,-1-9 2-16,3-18 3 0,2 11 7 0,4 2 4 15,0 4 3-15,4 1 5 0,-2 3-2 16,4 11-7-16,0 1-4 0,4 5-5 16,0-3-5-16,5 9-3 0,0-1-2 15,0 10-5-15,-3 4-1 0,3-2-5 0,-2 6-1 16,-3 5-2-16,2 2 1 0,-1 5 0 16,-9 1-2-16,13 15-1 0,-11-4 2 15,-2 5-2-15,-2 4-3 0,-2 1 2 16,-3 6-3-16,1 0-2 0,-3-4 2 0,3 4-2 15,-2-1-2-15,4 3-1 0,0-3-1 16,4 3 2-16,0-2-4 0,2-1 4 0,4 3-1 16,4-7 2-16,5 9-4 0,2-6 2 15,4 1 1-15,3-1-1 0,0-4-4 16,4 0 4-16,4-6-1 0,1-1 0 0,2 0-2 16,1-7 1-16,-6 0-2 0,1-1-1 15,-1-6 0-15,-7 0 1 0,2-6-1 16,-1-1 1-16,-3 0-3 0,-4-7 5 15,-2 0-3-15,-5-1 0 0,-2 2 4 0,0 0-3 16,-6-1-1-16,-2 5 1 0,-6-1 1 16,4 2 4-16,-4 3 3 0,-2 3 3 15,0 2-2-15,8 0 6 0,-20 6-3 16,12 1-4-16,0 1 1 0,-1 5-1 0,7 1 3 16,2-1-1-16,2 0-3 0,4 2 1 15,3-1-2-15,1 7 1 0,8-8 0 16,-2 6-3-16,12-4-2 0,-1 0 0 15,-3-3 0-15,8 1-14 0,-5-5-9 0,1-2-9 16,-1-4-5-16,-2-2-8 0,1-6-2 16,1 4 2-16,1-6 4 0,-4-5 4 0,0 6 2 15,-2-5 2-15,-1-1 5 0,-5 5 1 16,0 0 6-16,-2 3 9 0,-1-3 8 16,-4 2 8-16,1 5 3 0,-3 1 6 15,-7 0 6-15,8 9 2 0,-6 2 0 0,2-1 2 16,-2 9-5-16,-2 0 1 0,2 2-3 15,0 6-1-15,3 0 2 0,-5-2-2 16,5 5-5-16,-3-8 2 0,0 5-2 16,0-6-3-16,-2-2 2 0,0-4 4 0,0 1 1 15,0-11 0-15,-4 1-3 0,-3-6 0 16,7 0-2-16,-19-19-5 0,8 0 4 0,1-4-6 16,-5-5 3-16,4-6-6 0,-1-4 2 15,6 1-5-15,4-3 3 0,2 4-2 16,4 0-3-16,4-2 2 0,0 2 0 15,9 7-4-15,2-2 5 0,2 7-3 0,3-1-1 16,-1 5 4-16,5 5-4 0,-5 8 6 16,0 0-1-16,-1 1-3 0,-4 6 1 15,-1 0-1-15,-4 6 0 0,0 1 4 16,-7 0-6-16,-4 1-12 0,0 3-9 0,-6-1-14 16,0 3-13-16,-2-1-14 0,-1-5-23 15,1 1-12-15,-1-1-17 0,3-1-22 16,2 0-18-16,2-6 0 0,0 0 11 0,0 0 4 15,0 0 12-15,24-13 8 0,-10 1 12 16,4 3 16-16,0-3 3 0,1 3 10 16,0-5 9-16,2 7 14 0,-1-5 12 0,0 5 21 15,0 0 8-15,-1 2 21 0,-3 4 18 16,0 1 5-16,-2 6 14 0,1-5 4 16,-2 6 11-16,-1 5 5 0,1 1-4 0,0-3-4 15,-2 3-4-15,-1 0-7 0,2 7-3 16,0-7-4-16,0 0-2 0,-2-3-4 15,3 3 4-15,0-1-8 0,0-9 0 16,-1 2-4-16,-1 0 2 0,0-5-3 0,-1-6-3 16,-2 0 1-16,1-1 4 0,-5-1-1 15,-4-3-1-15,0 1 1 0,-2-7-4 0,-7 4 2 16,-1 3-4-16,-6-3 1 0,-6 1-4 16,-3 5-3-16,-3-1 2 0,0 2-5 15,1 5-3-15,2-5-18 0,4 4-31 16,1 2-28-16,6 0-14 0,1 2-15 0,4 2-5 15,5-2-7-15,4-2-5 0,0 0-4 16,0 0 2-16,22 7 5 0,-8-7 7 16,4 0 13-16,2 0 8 0,4 0 14 15,-3 4 22-15,3-8 21 0,-4 2 19 0,4 2 23 16,-1 0 20-16,-2 0 5 0,0 0 10 16,-2 2 10-16,2 2 2 0,0-2 7 15,-1 0-3-15,-2 4-1 0,2-1-10 16,-3-3 1-16,-3 4-6 0,2 0 0 0,-4 0-6 15,-2-3 1-15,-1 3-2 0,-2 0-5 16,-1 1 1-16,-4-5-5 0,-2 4-4 0,0-6 0 16,0 0 2-16,0 0-7 0,0 0-2 15,0 0-1-15,0 0 2 0,-2-21-4 16,4 13-1-16,4-5-1 0,0 0-4 0,3 3 2 16,6-3-4-16,2-5 0 0,7 1-1 15,2-2 4-15,4 0-7 0,-1 4 0 16,1-6 3-16,2 0-3 0,0 0 2 15,-1-5-4-15,-3-3 5 0,0-3-6 16,-9 2 3-16,-3 3-3 0,-2-6 2 0,-8 4 10 16,-2 3 14-16,-2-1 11 0,-6 5 11 15,0 3 5-15,-2 0 7 0,-2 2 1 0,0 9 0 16,0 2 7-16,0 6 2 0,8 0-5 16,-15 13 0-16,6 2-1 0,3 4 0 15,2 9-3-15,1-4-7 0,3 8-3 0,5 4-3 16,1 3-6-16,7 2-3 0,0 3-3 15,-1 2-4-15,4-4-17 0,0-2-23 16,-1-12-33-16,0 6-39 0,2-7-22 16,-1-4-47-16,2-4-31 0,-4-5-35 0,-4-7-535 15,6 1 255-15,-8-8 168 0</inkml:trace>
  <inkml:trace contextRef="#ctx0" brushRef="#br0" timeOffset="136464.0472">22716 17424 17 0,'-17'-9'146'16,"2"-2"7"-16,4 1-10 0,5 4-5 15,4-1-4-15,0-1-6 0,6 2-13 0,6-5-6 16,3 2-14-16,8-3-12 0,9 1-8 16,-1-1-20-16,8-1-46 0,-1-2-51 15,6-2-54-15,0-1-334 0,1-2 147 16,-1 0 96-16</inkml:trace>
  <inkml:trace contextRef="#ctx0" brushRef="#br0" timeOffset="136941.3364">22883 16548 104 0,'-83'-19'213'0,"-10"6"-6"0,-11 3 1 0,-36 5-5 16,-5 3 0-16,-10 4-13 0,-6 8-17 15,-14 6-11-15,-7 5-3 0,-36 14-11 16,6 6-13-16,-4 8-12 0,0 5-12 0,13 7-8 15,4 12-11-15,4 7-9 0,6 2-8 16,1 7-8-16,4 10-2 0,11 2-6 16,13 8-7-16,19-3-2 0,37-12-1 0,18 3-5 15,13 0-5-15,21 6-1 0,15-2-6 16,21-16-3-16,22 2 1 0,20-4-3 16,23 15 5-16,24-9-10 0,10-6 4 0,14-8-4 15,17 1-6-15,22-9 0 0,48 4-6 16,-27-24-8-16,10-10-6 0,9-10 0 15,12-15-4-15,2-12-5 0,4-7 0 16,40-19 1-16,-5-10-1 0,-11-11 1 0,-11-8-1 16,-14-13 2-16,-13-15 0 0,-13-2 2 15,-13-12-1-15,-41 11-1 0,-14-10-2 16,-18-2 1-16,-18-6 2 0,-19 2-1 0,-14-3 2 16,-24 17-1-16,-12-1-1 0,-19 7 0 15,-15-8 2-15,-20 7-2 0,-16 8-6 16,-24 13-18-16,-16 7-20 0,-13 8-26 0,-12 5-25 15,-14 6-30-15,-7 3-19 0,2-1-15 16,5 4-5-16,11-4 10 0,9 0-26 16,4-7-449-16,10 2 217 0,7-4 144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31:46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3830 7269 41 0,'0'0'63'0,"0"0"0"0,-4 5 4 0,4-5 1 16,0 0 1-16,0 0 1 0,-2 3 0 16,2-3 21-16,0 0-4 0,0 0-3 15,0 0-7-15,6 8 0 0,3-5 1 0,4 1-3 16,4-2-2-16,8 3-3 0,6-2-1 16,19 1-1-16,9-3-4 0,30 5-9 15,4-4-1-15,2 0-5 0,2 2-4 16,-1-4-5-16,-1 1-4 0,-4 1-3 0,-15 1-8 15,-12-2-7-15,-3 1 5 0,-3 0-1 16,-10 0-2-16,-3 2-2 0,-3-2 2 16,-9-2-4-16,-1 3-8 0,-2-3 2 0,-3 2 2 15,-3 0 0-15,-4 0 2 0,-2-2-3 16,-1 2-1-16,-2-2-3 0,0 0-4 0,-3 0-14 16,-2 0 0-16,2-2-18 0,-4 2-21 15,-8 0-37-15,14-2-38 0,-9-2-41 16,-3 1-347-16,0-1 175 0,-2 4 115 15</inkml:trace>
  <inkml:trace contextRef="#ctx0" brushRef="#br0" timeOffset="423.9347">3672 7319 56 0,'0'0'137'0,"0"0"-11"16,-13 0-13-16,13 0-10 0,-6 2-13 0,6-2-5 15,0 0 5-15,0 0-6 0,28 1-3 16,-8-1-3-16,12 0-3 0,4 0-14 15,9-1 4-15,18 1-7 0,5-2-2 16,29 2 0-16,0-2-7 0,4 2-1 0,-4-2-8 16,-4 2-1-16,-2 0-9 0,-17 0 1 15,-11 2-2-15,-4-2-7 0,1 2 3 16,-13 0-3-16,-3-1-4 0,-4 1-2 0,-7 1 0 16,-3-3-3-16,-4 1 1 0,-3-1 1 15,-1 0 0-15,-4 2 1 0,2-2 3 16,-6 0 0-16,1 0-3 0,-2 0-3 0,-2 0 0 15,-1 0 4-15,0-2-7 0,-1 2-11 16,-9 0-27-16,15 0-24 0,-7 0-44 0,-8 0-60 16,11-1-404-16,-9-4 190 0,-2 5 126 15</inkml:trace>
  <inkml:trace contextRef="#ctx0" brushRef="#br0" timeOffset="1283.9738">3204 8425 5 0,'0'0'85'0,"0"0"-8"0,0 0-6 16,0 0-7-16,0 0-4 0,0 0 4 0,0 0 2 16,0 0 3-16,0 0-9 0,28 4-5 15,-12-4-4-15,6 2 2 0,3-2-2 0,7 0-5 16,4 0 1-16,7-2-8 0,1 2-1 15,5-4-6-15,-1 3-1 0,1-1 1 16,-1 0-5-16,-1 0 2 0,-1 0-7 16,-1-2 2-16,-9 2-2 0,-4 0 0 0,-1 1-10 15,-5-2 1-15,-2 2 5 0,-4 1-2 16,-1-2-2-16,1 2 5 0,-4 0 0 16,-2-2-2-16,-2 2 2 0,-2 0-5 15,1-2-1-15,-3 2 0 0,-8 0 3 0,17 0-1 16,-17 0-13-16,13-2 5 0,-5 2-16 15,-8 0-19-15,9 0-20 0,-9 0-28 0,0 0-23 16,0 0-313-16,0 0 141 0,0 0 92 16</inkml:trace>
  <inkml:trace contextRef="#ctx0" brushRef="#br0" timeOffset="1629.0682">3077 8536 26 0,'17'0'141'16,"4"2"-15"-16,9 0-2 0,4 0-9 0,11-2-4 15,1 1-8-15,3 2-1 0,8-2-8 0,2 1-6 16,0-2-12-16,-8 0-9 0,0 2 0 15,-3-2-4-15,-1 2-7 0,-3 0-6 0,-1 0-4 16,-9-2-2-16,-4 2-3 16,-1 0-10-16,-6-2 2 0,-2 2-3 0,1-2-1 15,-6 0 2-15,1 2-1 0,-4-2-1 16,0 0 0-16,-1 0-3 0,0 2-2 0,-4-2 0 16,2 0-3-16,-2 1-11 0,-8-1-16 15,13 0-28-15,-4 0-36 0,-9 0-42 16,0 0-49-16,12 2-351 0,-12-2 174 15,7 2 115-15</inkml:trace>
  <inkml:trace contextRef="#ctx0" brushRef="#br0" timeOffset="2851.9254">3814 9635 63 0,'0'0'72'0,"0"0"-6"0,-6 4-5 15,6-4-5-15,0 0-4 0,0 0-2 16,-4 4-8-16,4-4-2 0,0 0-5 15,0 0 1-15,-5 4-3 0,5-4-5 0,0 0-1 16,-5 3 6-16,5-3 0 0,0 0 2 16,0 0-2-16,-6 6-3 0,6-6 2 15,-2 4 3-15,2-4 4 0,0 0-1 0,-4 3-3 16,4-3 1-16,0 0-2 0,0 0 0 16,-4 5-3-16,4-5 4 0,0 0-3 15,0 0-4-15,-7 3-1 0,7-3-8 0,0 0 10 16,0 0-2-16,0 0-6 0,-2 4 7 15,2-4-7-15,0 0 3 0,0 0 3 16,0 0-5-16,0 0 0 0,0 0 0 16,0 0 3-16,0 0-9 0,0 0 6 0,-4 4-6 15,4-4 3-15,0 0-6 0,0 0 6 16,0 0-9-16,0 0 5 0,0 0-7 16,0 0 0-16,0 0 1 0,0 0-1 0,0 0-8 15,0 0 5-15,0 0-1 0,0 0 0 16,0 0 2-16,0 0-1 0,0 0 1 15,0 0-5-15,19 3 5 0,-15-3-3 0,-4 0 5 16,16 0-3-16,-6 0-1 0,0 0 2 16,5 0-1-16,4-1 2 0,2 1-2 15,1-2 0-15,10-1-3 0,1 2 4 16,9-3-4-16,3 2 2 0,3-2-4 0,8 1 6 16,-7 1-6-16,1-1 2 0,-1 0 2 15,-1 2-4-15,-1-3 3 0,-3 2-3 0,1-1 2 16,-5 2-1-16,-6-1 1 0,-2 0 1 15,-3 0-3-15,-5 0 1 0,-1 2-4 16,-2-2 5-16,-4 2 2 0,0-2-2 16,-2 0 5-16,-3 2-4 0,-1-1 0 15,-2 1-5-15,-1 0-11 0,-2-2-14 0,-6 2-13 16,0 0-13-16,0 0-18 0,0 0-12 0,0 0-22 16,0 0-17-16,0 0-333 0,-23-4 155 15,12 4 102-15</inkml:trace>
  <inkml:trace contextRef="#ctx0" brushRef="#br0" timeOffset="3221.8359">3622 9789 19 0,'-6'6'129'16,"6"-6"1"-16,0 0-6 0,18 10-11 16,-4-7-2-16,6 1 6 0,5 0-12 0,7 0-11 15,2 0-3-15,3 0-6 0,6 0-9 16,4-3-11-16,0 1-5 0,1 0-2 16,-1 0-1-16,-1 2-4 0,-1-3-5 15,-1-1-6-15,-8 3-2 0,-3-3-4 0,2 2-1 16,-8-1-5-16,-2-1-2 0,-1 0 0 15,-3 3-1-15,-4-3-1 0,2 0 0 0,-5 0 4 16,0 0-4-16,-2 0 1 0,-1 1-4 16,-2-1 0-16,1-1-4 0,-2 2-7 15,1-1-7-15,-9 0-11 0,12-1-25 16,-12 1-19-16,11 0-25 0,-11 0-27 0,0 0-33 16,9-3-416-16,-9 3 187 0,0 0 124 15</inkml:trace>
  <inkml:trace contextRef="#ctx0" brushRef="#br0" timeOffset="3922.9383">3801 10957 107 0,'0'0'146'16,"0"0"-11"-16,0 0-9 0,0 0-8 15,0 0-2-15,17-4-2 0,-5 4-7 0,6-3-2 16,3 2-8-16,4-4-5 15,6 0-6-15,6 0-6 0,3 2-6 0,4-3-2 16,1 2-8-16,-1-2-4 0,-3 3-4 16,1-2-4-16,-4 1-3 0,-4 2-6 15,-3 0 0-15,-1-1-6 0,-2 0-1 0,-7 0-3 16,1 3-2-16,-4-1-2 0,-1-1-6 0,-2 0 1 16,0-1-4-16,-3 3-2 0,-1-1-1 15,0 1 2-15,-3-2-6 0,0 2-13 16,-1-3-4-16,-7 3-13 0,13-1-16 15,-13 1-11-15,0 0-15 0,8 0-25 0,-8 0-11 16,0 0-20-16,0 0-20 0,0 0-17 16,-26 7-360-16,12-7 174 0,2 3 115 15</inkml:trace>
  <inkml:trace contextRef="#ctx0" brushRef="#br0" timeOffset="4272.6372">3616 11051 27 0,'0'0'160'0,"0"0"-6"0,0 0-3 16,0 0-13-16,18 5-6 0,-6-3-13 15,8-2-5-15,5 0-9 0,3-2-9 16,3 2-7-16,3-2-8 0,2 2-5 0,0-1-1 15,5-1-13-15,3 2 3 0,-8-3-2 16,7 3-6-16,-8-1-5 0,-1 1-6 16,0-2-2-16,-6 2-4 0,-3 0-5 15,-2 0-1-15,-2-2-1 0,-1 4 1 16,-4-2-3-16,-3-2 0 0,2 2 0 0,-2 0-8 16,-3 0 0-16,0 0-5 0,2 0 0 15,-4-2-8-15,-8 2-16 0,14 0-13 0,-5 0-20 16,-9 0-28-16,10 2-25 0,-5 0-38 15,-5-2-39-15,4 3-425 0,-4-3 202 16,4 5 133-16</inkml:trace>
  <inkml:trace contextRef="#ctx0" brushRef="#br0" timeOffset="4991.2065">4048 12152 117 0,'0'0'107'16,"0"0"1"-16,0 0-16 0,0 0 4 16,0 0-10-16,0 0 2 0,11 6-4 15,-11-6 4-15,11 4-6 0,-3-4-2 0,1 2-6 16,3-1-2-16,6 0-5 0,0 2-5 16,4-3-3-16,5 0 0 0,3 0-3 0,4 0-4 15,2-3-2-15,5 3-5 0,2-1-5 16,-3 0-1-16,3-1-7 0,-9-2-2 15,2 2-2-15,-4-1-3 0,-3 2 0 16,-1-1 1-16,-8-1-5 0,2 2 4 0,-3 1 2 16,-2-2-4-16,-4-1 1 0,1 2-2 15,-3 1-6-15,2-1 0 0,-5 1-8 0,2-2-9 16,-3-1-17-16,-7 3-24 0,15-1-25 16,-11-1-21-16,-4 2-8 0,9-3-24 15,-9 3-20-15,0 0-363 0,0 0 171 16,0 0 113-16</inkml:trace>
  <inkml:trace contextRef="#ctx0" brushRef="#br0" timeOffset="5316.345">4030 12273 40 0,'0'0'142'0,"-2"5"-1"0,2-5 1 16,0 0-3-16,18 1-10 0,-3 1-1 16,7-2-6-16,0 0-5 0,10 0-4 15,-2 0-6-15,6 0-5 0,1 0-3 0,-2-2-1 16,1 2-5-16,-2 0-5 0,-2 0-5 16,-1 0-5-16,-1-1-9 0,-6 1-3 15,-1 0-6-15,-2-2-6 0,-4-1-4 0,-1 3-3 16,0 0-8-16,-2-1-2 0,-1 1-4 15,-2 0-6-15,-1 0-6 0,1 0-17 16,-11 0-19-16,18-2-26 0,-10 2-23 16,-8 0-34-16,12 2-19 0,-8-1-26 0,0 4-27 15,-4-5-449-15,2 9 210 0,-4-2 139 16</inkml:trace>
  <inkml:trace contextRef="#ctx0" brushRef="#br0" timeOffset="6075.0008">3507 13789 81 0,'0'0'188'0,"0"-6"-6"0,0 6-10 15,4-6-12-15,-4 6-17 0,2-6-8 16,-2 6-7-16,8-6-7 0,-4 2-6 0,6-1-6 15,-2 1-9-15,7-4-3 0,-1 3-12 16,4-3-3-16,2-1-6 0,6 1-3 0,1-2-1 16,7 1-3-16,0-1-7 0,4-1-3 15,1 1-1-15,-1-1-6 0,4 4-5 0,5-5-2 16,-5 2-4-16,-3 2-5 0,2 0-3 16,-3 0-3-16,-2-1-3 0,-6 4-1 15,-3-1-3-15,-3 1-1 0,-4 1-3 16,0-1-1-16,-3 3-1 0,0-3-3 0,-4 1-4 15,-3 2-7-15,0 1-11 0,2 1-15 16,-4-2-19-16,0-1-17 0,-8 3-20 16,10-1-21-16,-10 1-23 0,0 0-17 0,0 7-14 15,0-7-13-15,-10 8-15 0,-2-4-415 16,0 0 203-16,-2-1 134 0</inkml:trace>
  <inkml:trace contextRef="#ctx0" brushRef="#br0" timeOffset="6411.5405">3624 13876 79 0,'-8'4'157'0,"6"-2"0"0,2-2-8 16,-4 3-4-16,4-3-8 0,0 0-4 15,0 0-5-15,24-2-9 0,-10-1 1 0,6 0-9 16,3-2-4-16,5-1-5 0,1 1-6 15,1-1-1-15,6-2-1 0,2 1-3 16,-4 0 0-16,1-2-3 0,4 1-3 0,-5 1-3 16,-2 1-7-16,1 0-6 0,-3 3-6 15,2-2-2-15,-2 0-3 0,-5 1-4 16,-4 1-4-16,0-2-3 0,-5 4-5 16,2-1-6-16,-1-2-2 0,-5 3-2 0,1-2-6 15,-2 3-6-15,-1-2-16 0,0 1-16 16,0 1-22-16,-2-2-27 0,-8 2-32 15,12-3-32-15,-12 3-33 0,9-1-29 0,-9 1-29 16,-2-6-516-16,2 6 249 0,-11-7 164 16</inkml:trace>
  <inkml:trace contextRef="#ctx0" brushRef="#br0" timeOffset="35879.4315">4836 17139 64 0,'0'-6'96'0,"0"-1"-7"15,4-1-10-15,0-5-5 0,2-5-9 16,8 1 1-16,5-10-6 0,0 1-3 16,10-3-6-16,1-5-1 0,4 2-5 0,-1 2-6 15,1-1-5-15,0 1 2 0,1 8-5 16,-11 1-11-16,4 8-6 0,-7 0 0 16,1-1-12-16,-6 9-1 0,2 3 1 15,-4 2-13-15,1 6-16 0,-4 1-26 0,-1 2-26 16,-3 9-200-16,-3 3 95 0,-4 0 62 15</inkml:trace>
  <inkml:trace contextRef="#ctx0" brushRef="#br0" timeOffset="36088.8516">5139 17348 42 0,'0'0'110'15,"0"0"-13"-15,0 0-1 0,0 0-8 16,18-21-3-16,-6 12-10 0,4-8 0 0,5 2-8 15,3-4-8-15,2 1-7 0,-4-1-6 16,6 0-1-16,-3 4-4 0,-3 2-10 16,-2 3-3-16,0-1-10 0,-1 3-11 15,-3 2-7-15,0 5-20 0,0-3-12 0,0 4-15 16,-4 4-24-16,3-4-233 16,-3 7 104-16,4-1 68 0</inkml:trace>
  <inkml:trace contextRef="#ctx0" brushRef="#br0" timeOffset="36416.6012">6894 17169 1564 0,'10'0'20'0,"-10"0"-66"15,8 4 7-15,-8-4 23 16,9 0-3-16,-9 0 2 0,0 0 5 0,10-4 6 16,-10 4 1-16,11-2 3 0,-2-5-6 15,5 1 5-15,6-5-9 0,0 1 21 0,4-9-14 16,5 4-1-16,9-5 10 0,-8 3-16 16,2-2 9-16,-1 5 9 0,-1-4-11 15,-2 5 3-15,-5 0-9 0,1 3-12 16,-3-3-10-16,-2 5-14 0,-4 1-3 0,-1 1-9 15,0-2-4-15,-4 5-3 0,0 3-4 16,-4 0-13-16,-6 0-217 0,5 5 102 0,-5 3 68 16</inkml:trace>
  <inkml:trace contextRef="#ctx0" brushRef="#br0" timeOffset="36621.9409">7230 17143 96 0,'-27'24'38'0,"3"-3"6"16,3-1 2-16,4-5 4 0,0-2 5 0,3 0 1 15,2-3-1-15,2 1 5 0,0-2-2 16,6-4-5-16,0 1 4 0,4-6 2 0,10 2 12 15,4-4-4-15,8-9 0 0,11-1-6 16,12-6-5-16,21-8-6 0,-1-3-5 16,1 1-2-16,-3 1-10 0,-12 2 0 15,-9 10-1-15,-8 2-10 0,-2 0 1 0,-4 5-4 16,-5-1-6-16,-1 2-10 0,-4 0-6 16,-3 1-9-16,0 1-6 0,-2 4-15 15,-3-5-18-15,2 6-14 0,-2 0-23 16,-2 5-285-16,0-4 127 0,0 0 84 0</inkml:trace>
  <inkml:trace contextRef="#ctx0" brushRef="#br0" timeOffset="37430.3126">10253 17270 62 0,'0'0'89'0,"0"0"-8"15,0 0-1-15,0 0-3 0,19-11-3 0,-7 3-9 16,3 0 6-16,4 1-11 0,3-6-3 16,0-1-16-16,6 1 6 0,-1 0-5 15,1-3-5-15,0 3-5 0,-3 2 1 16,1 1-7-16,-4-1 4 0,0 1-7 16,1 3 1-16,-3-5-5 0,-4 5-3 0,2 0-1 15,-6 1-5-15,0 0 8 0,1 4-10 16,-4-4 2-16,-1 3-5 0,1-2 3 15,-1 5-3-15,0-6-5 0,-4 4-3 0,4 2-7 16,-8 0-5-16,0 0-9 0,0 0-4 16,0 0-8-16,0 0-9 0,-8 13-4 0,0-4-2 15,-2 0-4-15,-3 3 2 0,-2 1-6 16,-2 0 7-16,-1 2 2 0,-4 1 7 16,-3 1 6-16,-1 0 10 0,-2 0 10 15,2 0 13-15,-4 1 18 0,2-4 17 0,3-1 14 16,3-4 13-16,2 5 3 0,3-9 3 15,1 3-2-15,2-1-2 0,6-5 3 0,4 2-2 16,4-4 0-16,0 0 3 16,0 0-2-16,22-7-3 0,-5-1-7 0,9-2-3 15,0 3-2-15,7-1-3 0,-1-6-4 16,-2 6-6-16,-3 1-3 0,0 0-6 0,-3 1 2 16,-1 0-8-16,-3 0 2 0,-2 4 0 15,-3-3-3-15,0 3-2 0,-2 0 1 16,-3-4-5-16,0 6 2 0,2 0-9 15,-6-4 6-15,-6 4 1 0,10 4-14 0,-10-4-15 16,4 6-10-16,-4-2-19 0,-2 1-19 16,2 3-24-16,-2-1-28 0,-2 2-368 0,0 1 165 15,0-4 109-15</inkml:trace>
  <inkml:trace contextRef="#ctx0" brushRef="#br0" timeOffset="39553.9429">12269 17160 50 0,'16'-6'90'0,"-2"-1"-10"16,3-1 2-16,5 0-10 0,-2-3-7 16,4 0-6-16,-1 1 1 0,1-3-2 15,-1 6-12-15,-2-5-2 0,-4 4-4 0,0 0 3 16,-2 2-12-16,-1 3 4 0,-1-3-2 15,-2 0-2-15,-3 0-5 0,-2 5-3 16,0 1 4-16,-6 0-19 0,0 0-8 0,0 0-7 16,0 0-12-16,-8 14-11 0,0-2-9 15,0-5-7-15,-5 7-6 0,-2 0-2 16,0 0-1-16,-1 0 2 0,-2 1 4 0,0 1 5 16,-4 3 6-16,-1 2 11 0,-1-2 10 15,2 2 9-15,-2-1 10 0,1 4 11 16,-1-1 7-16,2-2 13 0,0-1 6 15,3-4 6-15,4 4 2 0,0-6 8 0,5-1 0 16,2 1 6-16,3 1 8 0,5-8 8 16,2 5 2-16,5-5-1 0,5-1-10 0,3-5-1 15,2 2-1-15,6 0-8 0,1-6-1 16,3 0-2-16,5 2-2 0,4-6-6 16,2 1 14-16,-2-2-4 0,-1-2-8 15,2 3-4-15,-9-1-4 0,-2 3-3 0,-2 1-5 16,-3-2-4-16,-1 0-1 0,-4 1-5 15,2 3-6-15,-4-4-5 0,-4 4-18 16,3-2-19-16,-2 2-21 0,0 1-42 16,-1-5-35-16,2 2-42 0,2 0-376 0,2-3 184 15,4-5 122-15</inkml:trace>
  <inkml:trace contextRef="#ctx0" brushRef="#br0" timeOffset="40162.2062">15487 17147 103 0,'-15'0'146'0,"7"1"-16"0,-3-1-1 16,2 4-7-16,1-4-6 0,0 2-5 16,8-2-1-16,-8 0-5 0,8 0 0 15,0 0-2-15,0 0-6 0,0 0-6 0,0 0-6 16,18-7-5-16,-5 1-8 0,2 4-1 15,2-4-9-15,0-1-8 0,2 1-9 16,2 0-1-16,0-2-5 0,2 1-2 0,-1 0-6 16,-4 1-3-16,0 4-4 0,-2-3-10 15,-1-1-7-15,-2 3-9 0,-2-2-17 0,-3 5-7 16,-2 0-20-16,-6 0-13 0,6 5-8 16,-6-5-14-16,-8 16-14 0,0-9-1 15,-7 9-3-15,0 1 2 0,-4 0 5 16,-5 6 10-16,2-6 7 0,-4 8 12 0,1-4 15 15,-1-1 23-15,4 1 14 0,-2 1 14 16,1-2 20-16,3-5 9 0,2 3 3 16,2-3 7-16,4-6 4 0,2 3 10 15,3 1 11-15,3-5-3 0,4-2 6 0,2 1-3 16,7-5 3-16,3 4-6 0,3-6-5 16,4 0-4-16,4 0-8 0,5 0-4 0,0-2-7 15,1-4-1-15,-2 4-8 0,1-2-10 16,-1 3-16-16,1-3-14 0,-3 2-17 15,-1-4-19-15,-4 4-17 0,6-4-37 16,0 5-27-16,-3-5-430 0,3-2 190 0,-2 2 126 16</inkml:trace>
  <inkml:trace contextRef="#ctx0" brushRef="#br0" timeOffset="40644.8536">17418 16968 48 0,'-5'-6'174'0,"3"4"-11"16,2-4-8-16,0-1-6 0,4 1-12 15,3-2-12-15,-1 2-12 0,4 1-8 16,6-3-13-16,-4 0-12 0,3 1-2 0,0 1-10 16,2-1-7-16,0 1-2 0,-2 5-11 15,1-5-6-15,-2-2-8 0,0 4-5 16,-4-1-18-16,1 5-12 0,0-5-11 0,-3 5-16 16,-8 0-22-16,11 0-9 0,-7 5-19 15,-4-5-11-15,0 9-16 0,0-9-7 16,-8 14 4-16,-1-6 6 0,-2 4 9 0,1 3 10 15,-5 4 16-15,-1-4 16 0,-2 5 24 16,-3 0 20-16,0 1 24 0,0 0 11 16,3-6 25-16,2 5-4 0,-1-6 11 0,4 0 4 15,3-2 3-15,-1 1 6 0,7-5-2 16,0-1 3-16,4 1-4 0,4-2-4 16,2 1-6-16,5-7-9 0,-1 2-1 15,6-2-16-15,-4 0-3 0,2-2-16 0,2 2-21 16,0 0-18-16,-3-2-27 0,0-2-25 15,0 3-34-15,-5-5-355 0,0 4 159 16,-4-4 104-16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19:12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5488 12455 47 0,'-4'-14'94'16,"-2"-1"-3"-16,-1-2-7 0,-4-2 5 16,1-2-7-16,-7-4-11 0,-4-1 4 15,-2-1-2-15,-7-2-4 0,-6 3-4 0,-19-11-4 16,-5 7-20-16,-7 1 14 0,-3 4-1 15,-13 7-3-15,-1 2-1 0,-12 7-2 0,-1 5-6 16,0 2-4-16,-4 6-1 0,-2 2-7 16,2 3 1-16,0 3 0 0,-24 5-6 15,4 6 1-15,5-1-11 0,-1 8 8 16,6-3 0-16,4 6 1 0,4 3-1 16,8 6-3-16,1 2-1 0,22-4 0 0,4 7 4 15,5 1 0-15,3 5-1 0,7 3-4 16,7 1 2-16,3 2-3 0,9 4 0 15,5 1 1-15,8 1-4 0,10-7 3 0,7-9 3 16,10 3-5-16,12 13 3 0,13 2-1 16,11-7 8-16,24 9-4 0,12-7 4 0,14-5-4 15,9-3 1-15,11-9 1 0,7-4 2 16,6-7-2-16,10-8 0 0,13-6 4 16,9-5-4-16,3-8 1 0,4-7-6 15,-1-3 3-15,0-7 0 0,-3-4-2 0,-7-6 3 16,-7-1 0-16,-2-7-2 0,-7-3 3 15,-8-3 3-15,-4-9 1 0,-8-2 0 0,-13-8 3 16,-9-6-7-16,-13-10 2 0,-7-5-5 16,-14-8 0-16,-13-9-3 0,-5-3-4 15,-19 12 0-15,-10-5-3 0,-12-1-5 16,-14 1-2-16,-18-17-1 0,-17 6-3 0,-10 8-5 16,-19 8 3-16,-15 7 1 0,-12 13 0 15,-18 8-7-15,-19 8 4 0,-13 12-6 16,-11 8-9-16,-10 4-11 0,5 11-16 15,7 1-12-15,13 8-17 0,36 4-20 0,14 2-33 16,12 0-35-16,24 2-494 0,14 1 224 16,15-2 148-16</inkml:trace>
  <inkml:trace contextRef="#ctx0" brushRef="#br0" timeOffset="803.8726">5438 10845 33 0,'-51'-10'73'0,"-1"5"-6"0,0 1-3 15,-9 2 0-15,-8 0-5 0,-30 0-7 0,-4 2-4 16,-8 2 3-16,4 4 0 0,-2 1-4 16,0 1-1-16,-19 7-5 0,1 1-6 15,0 3-2-15,-2 3-4 0,2 3 1 16,2 2 1-16,1 2-3 0,1 1-2 0,8 2 2 15,8 3 0-15,3 3 0 0,22-4-2 16,-9 13-8-16,18-5 6 0,5 5-7 16,9 8 5-16,4-4 4 0,9 4-3 15,6 1-4-15,7 1 2 0,15-6 2 0,7-5 0 16,8-3-5-16,11 7 8 0,12 15 3 0,14-2 4 16,13-5 5-16,22 9 1 0,16-7-2 15,17-7 0-15,10-3 0 0,13-7-2 16,8-3 0-16,11-6 2 0,13-5-2 15,17-3 2-15,8-7-5 0,10-2 0 16,5-6 1-16,2-6-4 0,-8-2-6 0,-7-6 2 16,-2 0-2-16,-7-3-2 0,-3-6 1 15,-12-1 0-15,-7-2 0 0,-13-2 4 0,-9-7 3 16,-12 0 3-16,-30-1 0 0,-2-5-3 16,-10-4 6-16,-7-9-2 0,-7-4-5 15,-7-7 0-15,-7-3-5 0,-9-10-3 16,-7-3-5-16,-11-8-1 0,-8-2-5 0,-12-2-2 15,-14 1-2-15,-14-2-4 0,-22-8-1 16,-22 3-1-16,-16 8-6 0,-19 10 4 0,-13 5-4 16,-9 10-1-16,-12 9-6 0,-16 7-15 15,-13 12-18-15,-5 7-27 0,-9 9-21 16,2 9-25-16,6 5-24 0,14 7-24 16,11 4-390-16,20 2 190 0,5 3 125 0</inkml:trace>
  <inkml:trace contextRef="#ctx0" brushRef="#br0" timeOffset="14219.8881">3699 6254 108 0,'-8'-6'120'0,"-2"0"-1"16,-1-1-12-16,-4 1-2 0,0 0-6 15,-3-1-3-15,-4 1 0 0,-4 0-6 16,-3 2-7-16,-3 1-5 0,-2 0-8 0,-2 3-1 16,-11 0 1-16,1 6-2 0,-9 4 4 15,-19 9 5-15,2 0-7 0,2 6-6 0,5-1-5 16,3 7-3-16,3 0-5 0,4 4-4 16,7 2-2-16,5-2-4 0,11-1 4 15,2 0-4-15,1 4 2 0,-3 13-2 16,6-2 4-16,8-6-5 0,1 1 3 0,2 3-4 15,0 1-2-15,5 0-6 0,1-1 1 16,0 1-1-16,7-7-2 0,0 2 1 16,2-3-4-16,4 2 4 0,5-5-2 0,6 5-1 15,6-3 0-15,5-1 1 0,4-4-1 16,18 8 1-16,9-5 4 0,8-3 0 16,10-6 3-16,7-5-1 0,5-4 2 15,8-2 0-15,2-6 1 0,6-3-1 0,4-1-3 16,-4-3 5-16,8-4-3 0,1-1-3 15,23-7-2-15,-2 1-4 0,-3-7-1 0,-24 3 1 16,-3-3-6-16,2 1 0 0,-4 0-4 16,0-3 1-16,-3-1-4 0,-5-2 2 0,1-2-2 15,-3-4 1-15,-7-1-2 0,2-3-1 16,1-1-1-16,-2-3-2 0,-1 1 7 16,17-9 7-16,-2 2-2 0,0-1 1 15,-2-2 2-15,-2 0 0 0,4 1-2 0,-22 4-1 16,0 3-7-16,1-2 4 0,-1-3-4 15,-6 1 0-15,1 2-3 0,-5-2 2 0,2-2-1 16,-6 4 8-16,-1-4-3 0,-3-1-3 16,-3 0-2-16,0-3 1 0,-5 1-11 15,-7-6 2-15,-7 11-3 0,-9 2 0 16,-2 0 0-16,-3 0 1 0,-3 0-4 0,-6 1 5 16,-3 1-1-16,-2 2-1 0,-5 1-1 15,-2 3 2-15,-4-3 0 0,-4-2-3 16,-4 1 1-16,-4 0-1 0,-3 0-4 0,-6-1 6 15,-7 1-1-15,-3-1-3 0,-14-6 2 16,-5 2-1-16,-4 3 6 0,-5 0-10 0,-8 2 4 16,-2 2-1-16,-10 5-3 0,-5 3 0 15,-7 5-1-15,-5 6-4 0,-8 1 0 16,-4 7 5-16,-6 0-1 0,-26 7-1 0,-7 2 2 16,1 3-9-16,-4 5 9 0,-3 3 1 15,-6 2-2-15,-3 6-2 0,3 2 3 16,1 3 1-16,6 4 2 0,5 2-1 0,-2 2-2 15,5 6 2-15,4 4-2 0,2-1-1 16,6 7 3-16,6 2-5 0,3-2 2 16,8 6-7-16,10-5-3 0,5 4-6 0,7-2-5 15,10 0-6-15,4 1-8 0,22-11-8 16,2 0-7-16,5 3-14 0,0 0-2 0,8 1-10 16,1-2-8-16,6-1-12 0,7-5-14 15,4-3-10-15,8-5-21 0,-1 4-12 16,4-7-20-16,2-2-24 0,1 0-429 0,4-5 216 15,2 0 142-15</inkml:trace>
  <inkml:trace contextRef="#ctx0" brushRef="#br0" timeOffset="15311.3166">3490 7563 29 0,'-47'15'134'0,"5"-1"-2"16,2 4-8-16,-4 3-7 0,-18 11-4 16,5 4-13-16,-2 3-11 0,-1 3-8 0,3 7-8 15,0 3-6-15,1 5-5 0,4 4-4 16,1 0-7-16,7 1-5 0,3 1-4 15,3 2-5-15,9-2-3 0,1 2 1 0,12-11-7 16,4-5-2-16,4-2-1 0,6-5-2 16,6-2-1-16,7 6 0 0,4-2 1 15,8 0 3-15,15 5-3 0,6-5 3 0,13-5 11 16,9-8-3-16,7-4 2 0,6-8 2 16,10-7-2-16,5-5 4 0,6-7-4 15,1-4 0-15,7-5-6 0,20-10 5 0,4-9-7 16,4-3 0-16,0-6-3 0,-1-4 2 15,-4-5-8-15,-7-4 0 0,-1-1-1 0,-6-2-6 16,-7-3 3-16,-10-3-3 0,-7-1-1 16,-12 2-3-16,-21 9 1 0,-7 2-1 15,-6-5 1-15,-9 2-3 0,-12 4 2 16,-10 6-2-16,-5-5-1 0,-9 3 1 0,-8-10-4 16,-11-17 4-16,-11-3-4 0,-12 2 0 15,-15-12-1-15,-10 2-4 0,-7 8-8 0,-11 2 1 16,-6 14 0-16,-8 7-3 0,-6 10 0 15,15 18-2-15,-5 7-9 0,-3 8-8 16,-3 8-10-16,-2 3-6 0,-3 8-5 16,-18 10-5-16,3 4-3 0,6 5-2 0,4 2-4 15,9 2-6-15,18-2-4 0,5-2-5 16,9 0-6-16,9 2-14 0,4-2-7 0,15-2-9 16,10-2-272-16,7-3 132 0,6 2 88 15</inkml:trace>
  <inkml:trace contextRef="#ctx0" brushRef="#br0" timeOffset="16098.5">3000 9271 2 0,'-22'42'23'0,"5"-4"-2"0,4 3-3 15,4-5-4-15,5 1-3 0,2 4 0 16,8 0 0-16,5 5 0 0,6-2-1 16,14 13-2-16,10-7-3 0,9-8 0 0,8-4 0 15,9-9 1-15,10-8-4 0,6-5 4 16,7-5 0-16,10-8-1 0,6-6 2 0,30-4 3 16,5-8 4-16,1-4-5 0,-1-6 1 15,4-5-6-15,-5-3 0 0,-5-1 0 16,-4-5-10-16,-10-6-1 0,-7 1-3 15,-8 1 4-15,-6-3-3 0,-29 6 1 0,-1 0 4 16,-9 0-3-16,-7-2 0 0,-10 2 2 16,-13 3-1-16,-9 5 0 0,-10 0 4 0,-7 3 0 15,-5-1 2-15,-9-5 5 0,-7-7-4 16,-8 3 4-16,-14-11 0 0,-7 4 0 16,-5 5 1-16,-3 4 1 0,6 12 7 0,3 6-4 15,-3 7 2-15,3 2-4 0,0 6-5 16,-1 4-4-16,-5 2-10 0,-4 4-66 15,-3 1 26-15,-2 1 17 0</inkml:trace>
  <inkml:trace contextRef="#ctx0" brushRef="#br0" timeOffset="34085.654">4654 17566 21 0,'0'0'69'0,"0"0"-7"15,0 0-3-15,0 0-8 0,0 0-9 16,0 0-1-16,0 0-9 0,0 0 3 16,0 0-10-16,4-4-2 0,-4 4-6 15,0 0-12-15,0 0-16 0,0 0-18 0,0 0-122 16,0 0 52-16,0 0 33 0</inkml:trace>
  <inkml:trace contextRef="#ctx0" brushRef="#br0" timeOffset="36181.6448">10991 16954 20 0,'0'0'24'0,"0"0"-18"0,0 0-23 16,0 0 5-16,0 0 4 0</inkml:trace>
  <inkml:trace contextRef="#ctx0" brushRef="#br0" timeOffset="36967.0856">12210 16975 49 0,'0'0'75'16,"-8"0"-7"-16,8 0-8 0,0 0-7 0,0 0-5 16,-10 0-8-16,10 0-4 15,0 0-7-15,0 0-10 0,0 0-17 0,0 0-29 16,-11-2-127-16,11 2 52 0,-7-4 35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33:37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16266 11326 14 0,'0'0'44'0,"0"0"-2"0,0 0-2 0,0 0-5 16,0 0-1-16,0 0 1 0,-8 5-1 15,8-5 2-15,0 0-8 0,0 0 6 16,0 0-8-16,0 0-1 0,0 0-5 16,0 0 0-16,0 0-4 0,0 0 1 0,0 0-3 15,0 0-2-15,0 0-3 0,-6 1-2 16,6-1-11-16,0 0-9 0,0 0-9 16,0 0-18-16,0 0-118 0,0 0 54 0,0 0 35 15</inkml:trace>
  <inkml:trace contextRef="#ctx0" brushRef="#br0" timeOffset="1232.2739">16472 9410 6 0,'0'0'58'0,"0"0"-4"15,0 0-7-15,0 0-1 0,0 0-7 16,0 0 0-16,0 0-6 0,0 0-6 0,0 0-2 16,0 0-5-16,0 0-4 0,0 0-12 15,0 0-9-15,-18 10-15 0,18-10-16 16,-6 6-85-16,4-3 42 0,2-3 26 0</inkml:trace>
  <inkml:trace contextRef="#ctx0" brushRef="#br0" timeOffset="1942.9728">16573 11131 36 0,'0'0'45'0,"0"0"-2"0,0 0-7 16,0 0 0-16,0 0-2 0,0 0-4 16,0 0-2-16,0 0-3 0,0 0-3 15,0 0 0-15,0 0-2 0,0 0-1 0,0 0-2 16,0 0 0-16,0 0 0 0,0 0-5 16,0 0 0-16,0 0 0 0,0 0-1 0,0 0-4 15,0 0 1-15,0 0 0 0,0 0 0 16,0 0-3-16,0 0-1 0,0 0 2 15,0 0 2-15,0 0-5 0,0 0 2 16,0 0 0-16,0 0-3 0,0 0 4 0,0 0-2 16,0 0 0-16,0 0-3 0,0 0 0 15,0 0 2-15,0 0-1 0,0 0-1 16,0 0 1-16,0 0-1 0,0 0 0 0,2 6 0 16,-2-6 0-16,0 0 3 0,0 0-4 15,0 0 3-15,0 0 0 0,2 3-4 16,-2-3 2-16,0 0 1 0,0 0 1 0,0 0-6 15,0 0-4-15,0 0-7 0,0 0-10 16,0 0-32-16,0 0-115 0,0 0 58 16,0 0 38-16</inkml:trace>
  <inkml:trace contextRef="#ctx0" brushRef="#br0" timeOffset="4681.8005">16304 9397 36 0,'0'0'48'16,"0"0"-5"-16,0-5-4 0,0 5-2 16,0 0-6-16,0 0-4 0,0 0-1 15,0 0-1-15,-2-6-6 0,2 6-2 0,0 0 3 16,0 0-7-16,0 0 2 0,0 0-5 16,0 0 2-16,0 0-5 0,0 0-2 15,0 0-4-15,0 0-3 0,0 0-2 16,0 0-2-16,0 0-4 0,0 0-2 0,0 0-4 15,0 0-6-15,0 0-12 0,0 0-77 16,0 0 38-16,0 0 25 0</inkml:trace>
  <inkml:trace contextRef="#ctx0" brushRef="#br0" timeOffset="26324.9317">16402 9125 16 0,'0'0'44'0,"0"0"-3"0,0 0-6 16,0 0-4-16,0 0-6 0,0 0 0 15,0 0-2-15,0 0-5 0,0 0-2 0,0 0-3 16,0 0 0-16,0 0-3 0,0 0-2 16,0 0-2-16,0 0 1 0,0 0-1 15,0 0 0-15,0 0 0 0,0 0-3 0,0 0 2 16,8 3-2-16,-8-3 4 0,0 0-4 15,0 0-3-15,0 0 0 0,0 0-5 16,0 0-4-16,0 0-8 0,0 0-8 0,0 0-82 16,0 0 36-16,0 0 24 0</inkml:trace>
  <inkml:trace contextRef="#ctx0" brushRef="#br0" timeOffset="27400.6839">16893 9504 2 0,'0'0'8'0,"0"0"-3"0,0 0 0 0,0 0 0 15,0 0-5-15,0 0-2 0,0 0-6 16,0 0 2-16,0 0 2 0</inkml:trace>
  <inkml:trace contextRef="#ctx0" brushRef="#br0" timeOffset="29495.7742">25400 16217 88 0,'-4'38'-30'16,"2"2"10"-16,-3 2 7 0</inkml:trace>
  <inkml:trace contextRef="#ctx0" brushRef="#br0" timeOffset="30007.9809">23198 16772 117 0,'0'0'161'0,"6"-4"-2"0,5-1-7 15,10 5-7-15,8 0-2 0,18-1-3 0,17 1-9 16,33 1-9-16,16 4-2 0,39-5-7 16,17 1-9-16,11 2-9 0,6 0-6 15,5 5-10-15,-3-6 0 0,3 1-8 16,-1-1-10-16,-5 4-5 0,-9-6-4 0,-10 2-6 15,-13-4-6-15,-37 2 0 0,-8 0 0 16,-11-8 1-16,-22 8-2 0,-18-3 2 16,-11 1 7-16,-10 2 8 0,-2 0 1 15,-5-2-4-15,-5-2-7 0,-3 2-11 0,-4-4-24 16,-4 0-38-16,-5-1-37 0,-6-1-49 16,-6 1-52-16,-13-1-71 0,-13-8-505 15,-22 0 252-15,-31-5 167 0</inkml:trace>
  <inkml:trace contextRef="#ctx0" brushRef="#br0" timeOffset="30524.0959">16040 16479 16 0,'16'1'137'16,"12"0"2"-16,6 4-4 0,11-1-3 15,14-1-3-15,6 3-5 0,26 1-9 0,11 1-5 16,8 0-10-16,23 3-6 0,7-3-7 15,2-4-4-15,0 1-8 0,1-1-2 16,1-4-5-16,-25 0-5 0,-6-4-10 0,0 2-1 16,-6 2-6-16,-6 0-7 15,-10 0-1-15,-17 2-2 0,-17 2-9 0,-8-2 1 16,-7 4-7-16,-4-5-7 0,-6 5-14 0,-5-3-8 16,-5 0-20-16,-1 1-18 15,-7 1-32-15,2 4-24 0,-10 0-36 0,0-6-418 16,-2 3 189-16,-2 0 125 0</inkml:trace>
  <inkml:trace contextRef="#ctx0" brushRef="#br0" timeOffset="47559.8975">11017 16231 74 0,'0'6'74'0,"0"-6"-8"0,-2 9-4 16,2-9-3-16,0 5-13 0,0-5-1 15,0 10-7-15,0-4-5 0,0-6 2 0,2 6-12 16,-2-6-15-16,-2 7-10 0,2-7-13 15,0 6-12-15,0-6-9 0,0 0-11 16,0 0-102-16,0 0 51 0,0 0 33 16</inkml:trace>
  <inkml:trace contextRef="#ctx0" brushRef="#br0" timeOffset="47900.1602">10483 16486 31 0,'-8'9'159'0,"2"2"-10"0,6-3-2 15,2 0 2-15,6 3-5 0,7-1-8 16,9 1-8-16,9-2-9 0,9 3-8 0,14-4-10 16,3-3-10-16,30 0-8 0,-13-2-7 15,19-3-8-15,2-3-7 0,3-2-2 0,0 0-9 16,1-3-4-16,-2 2-3 0,-4-1-5 15,-4 3-5-15,-6-4-2 0,-17 6-3 16,-11-3-2-16,-8 3-5 0,-7 2 2 16,-4 0-1-16,-6 0-1 0,0 0-3 0,-7 0 3 15,-1 0-1-15,-1 0-5 0,-4 0 2 16,-2 0-2-16,-3 0 0 0,2 0-4 0,-4 0-7 16,1 0-17-16,-3 0-21 0,-1-4-35 15,2 4-49-15,-5-2-51 0,0-6-487 16,0 1 223-16,3-7 148 0</inkml:trace>
  <inkml:trace contextRef="#ctx0" brushRef="#br0" timeOffset="50060.5569">14217 15241 106 0,'0'0'202'0,"0"0"-6"0,15 8-3 0,-9-2-10 16,5 1-12-16,-1 4-6 0,5-2-10 15,2 4-11-15,5-1-6 0,0-1-1 16,8 4-8-16,2-4-6 0,4 3-7 0,4-4-7 16,0 1-4-16,1-6-5 0,1 2-4 15,0 0-10-15,-1 0-2 0,-3-3-5 0,-4-1-1 16,-3 1-8-16,1 1-8 0,-4 1-4 16,-5-4-6-16,-2-1-4 0,-2 3-2 15,-2-4-4-15,-2 0-15 0,-1 2-18 0,-3 2-28 16,0-4-36-16,-5 0-47 0,-6 0-33 15,0 0-42-15,0 0-38 0,0 0-42 16,-30 0-542-16,3 0 272 0,-13-4 179 0</inkml:trace>
  <inkml:trace contextRef="#ctx0" brushRef="#br0" timeOffset="50750.4046">9190 15230 4 0,'0'0'49'16,"0"-7"-2"-16,-2 5 1 0,2 2-2 16,2-9 0-16,-2 9 3 0,-2-7-4 15,2 7 5-15,0 0 3 0,-2-6 1 0,2 6 1 16,0 0 6-16,0 0 5 0,0 0-4 15,0 0 13-15,0 0-12 0,4 22-2 16,1-14 9-16,3 0 0 0,2 4-1 0,3-3-1 16,6 1 1-16,6 4 0 0,7-5 0 15,6 2 0-15,13 3 3 0,27-3 3 16,9 3-4-16,8-3-4 0,5-1-3 16,2-1 2-16,3-1-5 0,1-4-3 0,0 1-5 15,-4 3-5-15,-5-2-9 0,-8 4 0 16,-19-6-6-16,-15 3-4 0,-9-1 2 0,-6-1-9 15,1 1 0-15,-11-3-1 0,-1 2-3 16,-3-1-2-16,-6 2-5 0,-2-3-1 16,-2-2-3-16,2 5-14 0,-4-6-9 15,-3 6-18-15,-3-6-17 0,1 2-17 0,-5 4-29 16,0-4-23-16,-1 1-22 0,-3-3-25 16,0 0-418-16,-7 10 199 0,3-8 132 0</inkml:trace>
  <inkml:trace contextRef="#ctx0" brushRef="#br0" timeOffset="54994.8525">21494 6792 73 0,'0'0'93'0,"0"-7"-2"16,-2 4-3-16,2-3-6 0,0 6-7 0,0-10-2 16,-2 7 1-16,2-3-1 0,0 6-1 15,0-10-9-15,0 10 1 0,0-8-4 0,0 8-9 16,0-5-2-16,0 5-6 0,0 0-5 15,-2-6-2-15,2 6 0 0,0 0 0 16,0 0 1-16,-6 27 1 0,1-9-1 16,1 9 7-16,-2 8-4 0,-3 5 4 0,-4 9 0 15,-1 22-1-15,-1 0 2 0,0 3-10 16,2 2-16-16,3 2 1 0,-3 2-1 16,4-1 1-16,1-4 0 0,2-12 0 15,2-7-3-15,2-1 2 0,0-2-1 0,2-7 0 16,0-3-3-16,0-2 1 0,2-4-3 15,0-6-1-15,-2-2 1 0,2-1-3 0,-2-7-1 16,2-1-2-16,-2 1 3 0,2-7-6 16,-2 0-2-16,0-3-10 0,0-3-19 15,0-2-25-15,0-6-14 0,0 0-16 16,0 0-15-16,0 0-19 0,-6-31-18 0,4 12-341 16,2-5 161-16,-2-2 107 0</inkml:trace>
  <inkml:trace contextRef="#ctx0" brushRef="#br0" timeOffset="55546.8289">21475 6915 68 0,'2'-9'121'0,"-2"-1"-13"15,2 0 1-15,1-1-1 0,-1 3-9 16,0 0 0-16,-2-1-5 0,2 1-10 0,-2 1-4 16,4 0-4-16,-2-2-10 0,0 3-5 15,2 2-5-15,5-5-6 0,2 3-5 16,5 1-6-16,8-2-7 0,1 3-1 0,7-1 1 16,8 2-3-16,7-1-3 0,1 2-5 15,14 1 0-15,3-1-3 0,4 0-2 16,28 2 5-16,-4 0-3 0,2 0-4 15,-4 0 0-15,-15 0 2 0,-8 0-3 0,-2 0-3 16,-1-2 0-16,-1 2-1 0,-1 2 4 16,-3-2-3-16,-7 0 0 0,-3 0 1 0,1 0-2 15,-3 2-2-15,-3-2 0 0,-1 0 1 16,-1 0-2-16,-7 2 1 0,0-2-8 16,-2 1 6-16,-5 1-1 0,1 2 4 15,0-1-3-15,-5 2 3 0,3 1 5 0,-6 1 4 16,2 5 2-16,-3 2 3 0,3 5 5 15,-6 6 5-15,2 4 2 0,-4 9-3 0,-1 4 4 16,-4 4-1-16,-2 4-1 0,-5 1-1 16,0 8-1-16,-4 1-2 0,0 23-6 15,-4-14 2-15,0 9-1 0,-3-2-4 16,1-12 0-16,-1-7-2 0,1-1-2 0,-3-1 0 16,1-4-2-16,0 2-5 0,-1-6-9 15,-2-2-14-15,1-9-17 0,0 1-21 0,1-5-22 16,-2-1-29-16,1-7-34 15,-1-1-36-15,-4-4-447 0,0-2 211 0,-3-2 139 16</inkml:trace>
  <inkml:trace contextRef="#ctx0" brushRef="#br0" timeOffset="55934.5707">21198 8081 49 0,'23'0'97'15,"9"4"-6"-15,8-3-10 0,15 6 0 16,8-4-9-16,24 7-5 0,4-3 2 16,7 1 0-16,-1 1-14 0,5 1-3 0,2-3-4 15,1 1-10-15,-3 1 1 0,0-3-6 16,-3 2-4-16,-6-3-4 0,-4 1 0 0,-16-2 8 16,-17 0-13-16,-5-2 0 0,-7 2-3 15,1-3-2-15,-11 2-2 0,0 0-2 16,-5-2 4-16,-1 2-10 0,-5-1-7 15,-4 0-19-15,0 2-33 0,-4-2-38 16,-4-1-248-16,-5-1 115 0,-6 0 77 0</inkml:trace>
  <inkml:trace contextRef="#ctx0" brushRef="#br0" timeOffset="56786.3646">12588 7238 64 0,'-8'-2'63'0,"8"2"-7"0,0 0 2 16,0 0 0-16,0 13 9 0,3-4 4 15,2 7 3-15,-3 0 4 0,4 9-14 16,-2 3 3-16,4 8-4 0,1 4-5 0,1 8-7 16,-1 4-1-16,2 1-5 0,1 18-3 15,-6-8-3-15,4-8-3 0,-2 19-9 16,-2-15-1-16,-2-10-2 0,0-7-3 0,0-3-8 16,1-9-10-16,-3-2-4 0,0-3-10 15,-2-6-9-15,0-5-27 0,0-5-14 0,-4-3-19 16,1-6-18-16,3 0-208 0,-14-15 104 15,6-3 68-15</inkml:trace>
  <inkml:trace contextRef="#ctx0" brushRef="#br0" timeOffset="57197.5987">12435 7151 52 0,'12'-8'69'15,"10"-1"0"-15,3 2 4 0,11-3-1 16,8 2-4-16,12 1-4 0,26-1 1 0,5-1-15 16,4 1-2-16,7 3 1 0,-1-4-1 15,0 6-6-15,-2-1-4 0,-2-2 4 16,-6 0-9-16,-15 3 0 0,-11-2-3 0,-5 3-2 16,-9-3-8-16,-5 1 3 0,-7 3 2 15,-3-4 2-15,0 3 10 0,-5 1 8 0,-3-2-11 16,-3 1-1-16,-2 2 1 0,-2-1-3 15,0 1-6-15,-4-1-2 0,1 2 1 16,0 0-1-16,0 7 2 0,-2 2-3 16,6 8 8-16,1 2 4 0,1 9-1 0,2 7 2 15,-3 6 1-15,-2 3-5 0,4 18 0 16,-2 4-23-16,-2 3 0 0,-5 3-2 0,0-12 2 16,-6-6 0-16,-2 3-1 0,0-3-1 15,-2 2 0-15,0-3 1 0,-4 0-1 16,0-2 1-16,-2-2-1 0,-2-9-1 15,-3 5-4-15,-4-2-17 0,-3-4-25 0,3-8-20 16,-4 1-29-16,0-7-23 0,0-1-371 16,-6-1 165-16,-1-8 108 0</inkml:trace>
  <inkml:trace contextRef="#ctx0" brushRef="#br0" timeOffset="57507.7243">12598 8443 113 0,'0'0'115'0,"49"-5"-10"0,-11 4-7 0,10-1-6 16,16-2-8-16,26-3-10 0,7-1-4 15,2 0-8-15,0-1-2 0,0-1 2 16,2-1-8-16,-2 1-3 0,-2-1-2 15,0 1-1-15,-4 1-6 0,-4 2-6 16,-17 1 5-16,-13 2-7 0,-3 1-2 16,-14-2-7-16,-2 1-2 0,-8 2 4 0,-2 1 2 15,-10-1 2-15,2-1-4 0,-3 2-3 0,-2 1-1 16,-2-1-3-16,-5 1-21 0,0 0-25 16,2 0-40-16,-12 0-47 0,12 0-345 15,-12 0 156-15,4-5 103 0</inkml:trace>
  <inkml:trace contextRef="#ctx0" brushRef="#br0" timeOffset="59877.7022">18963 9614 73 0,'4'-9'131'0,"0"-1"-7"0,-2 1-2 0,2 1-5 15,0 1-10-15,-2-1-13 0,0 2 7 16,4-1-9-16,-4 1-8 0,0 2-6 16,0 1-11-16,-2 3 2 0,0 0 0 15,0 0-2-15,6 14-1 0,-4 3 4 0,2 2-3 16,-2 8-2-16,2 3 0 0,1 7-5 16,1 13-2-16,1 3-4 0,1 23-2 15,1 1-6-15,-1 0-1 0,-4 2-6 0,0-13 2 16,0-7-6-16,-2-1-4 0,1 3-1 15,-1-6-3-15,-2-2-2 0,-2-8-4 16,2-3 2-16,-3-2-2 0,-1-1-2 0,4-9-5 16,-4-2 1-16,0-3-4 0,2-1-5 15,0-8-14-15,-2 1-28 0,-1-3-27 0,-1-7-28 16,0-3-26-16,6-4-23 16,0 0-23-16,-13-19-444 0,11 2 207 0,0-10 136 15</inkml:trace>
  <inkml:trace contextRef="#ctx0" brushRef="#br0" timeOffset="60345.3099">19047 9403 134 0,'-2'-15'138'0,"2"1"-9"15,0 5-11-15,0-1-6 0,0 2-15 0,2 1-5 16,3-1-10-16,1 0-4 0,0 2-2 15,7-2-14-15,4-1 2 0,6 4-8 16,7-3 3-16,6 2-3 0,10 3-6 0,15-1-5 16,28 0 1-16,9 4-6 0,10 3-3 15,31-2-1-15,1 5-6 0,3 1-3 16,2 1-1-16,5 3-2 0,3 3-2 0,-7-3-3 16,-4-1-1-16,-5-1-6 0,-26-1 3 15,-6 0 1-15,-3 1-1 0,-5-1-6 16,-6 1 5-16,-4 1 2 0,-18-3-1 0,-11 1 2 15,-3 0 2-15,-2 1 1 0,-5 0 3 16,1 3-3-16,-7 1 1 0,1 5 0 16,-5 1-2-16,-2 4 2 0,-2 3 0 0,-5 5 2 15,-3 5 0-15,-3 4-1 16,-4 4 2-16,4 22-1 0,-7 5 0 0,-4 4 3 16,-6 4 0-16,-2 0-1 0,-4-9-2 15,0-8 0-15,0 18-3 0,-2-11-1 16,-2-10-1-16,2-1-1 0,-2-4 0 0,0 4-3 15,2-7-2-15,-4-1-2 0,-1-11-2 16,-2 2-14-16,-1-5-20 0,2 0-15 0,-5-3-31 16,-2-5-31-16,0-2-36 0,-6-1-45 15,-2-5-467-15,-7-5 222 0,-3-4 146 16</inkml:trace>
  <inkml:trace contextRef="#ctx0" brushRef="#br0" timeOffset="60679.2061">19157 10853 92 0,'0'0'156'0,"32"0"-12"16,-10 0-5-16,11 0-9 0,13 0-1 0,18 0-7 15,34 1-11-15,9-2-2 0,12 1-3 16,30-2-7-16,-1 0-5 0,4 2-9 0,5 2-1 16,-1-2-5-16,-3 3-5 0,-10-1-5 15,-26 0-7-15,-9 0-3 0,-9 0-6 16,-7 0-2-16,-23-2-5 0,-12 2-6 16,-11-2-2-16,-9 0-5 0,-1 2-2 0,-6-4-6 15,-3 4-1-15,-4-2-4 0,-2 0-9 16,-3 0-13-16,-4 0-38 0,-4-2-39 0,-2 2-44 15,-8 0-62-15,0 0-457 0,0 0 219 16,-24-15 143-16</inkml:trace>
  <inkml:trace contextRef="#ctx0" brushRef="#br0" timeOffset="61341.8704">20411 9450 91 0,'6'-3'112'0,"0"-3"-2"0,-2 0-7 16,0-1 3-16,1 1 5 0,-1-2-2 16,-2 2-1-16,3-1-8 0,-3 1-4 15,0-1-4-15,-2-3-7 0,4 3-4 16,-4-1-3-16,2 0-6 0,0 0-1 0,-2 3-4 16,0-3-1-16,2 2-8 0,-2 2-7 15,0 4-5-15,2-11-5 0,-2 11-5 0,0-6-3 16,0 6 0-16,0 0-3 0,3 18-1 15,-1-3-2-15,-2 8 1 0,0 7-1 16,0 10 0-16,-2 3 7 0,-1 12-1 16,1 3-2-16,-6 27 1 0,2-2 0 0,1 9-5 15,-4-1 3-15,3-2-4 0,2-3 0 16,0-2-4-16,2-4-3 0,0-13 2 0,0-10-3 16,2-2 0-16,2-4-1 15,-2-4-1-15,2-4-2 0,-2-3-2 0,2-3-2 16,-2-6 1-16,2-1-2 0,0-5-1 15,-2-5 0-15,2 1-6 0,-2-4-4 0,0-2-10 16,2-1-12-16,-2-5-27 0,0-1-15 16,2-2-28-16,-2-3-38 0,0-3-44 15,0 0-519-15,0 0 236 0,0 0 156 16</inkml:trace>
  <inkml:trace contextRef="#ctx0" brushRef="#br0" timeOffset="63406.204">20934 9482 16 0,'-4'-1'103'0,"4"1"-10"0,0 0 13 15,-8 13-21-15,4-3-4 0,0 4-6 16,0 0-2-16,0 4-8 0,-4 3-11 16,1 1-1-16,0-1-9 0,1 2 2 15,0 0-4-15,-3-1-4 0,5-3-7 0,0-1-2 16,0 0 1-16,0-4 0 0,2-2 3 15,0 1 11-15,-1-3 8 0,1-4-1 16,0-1-6-16,-1-3-2 0,3-2-6 16,0 0-2-16,-2-15-5 0,4 3-3 0,-2-3 0 15,3-5-6-15,1-4-1 0,-1-1-1 16,3-1-3-16,-2-1-1 0,2-1 3 0,3 3-3 16,-1-2 0-16,3 1-3 0,0 3 0 15,1 2-2-15,2 1-8 0,2 4 9 16,0 0-6-16,2 3 4 0,1 3-5 0,-3 3-5 15,2 3 8-15,-2 4-5 0,-1 0 2 16,0 4 0-16,0 3 1 0,-7 1-1 16,3 2-6-16,-4 1 4 0,-5 0 1 0,-2 1-1 15,-2 0 1-15,-8 1 0 0,0-1-6 16,-7 1 1-16,0-1 2 0,-2-4-4 16,-1 2-5-16,0-2-14 0,3-1-14 15,2-3-20-15,0 2-18 0,5-5-26 0,0 2-31 16,0-3-316-16,10 0 153 0,-4-8 100 15</inkml:trace>
  <inkml:trace contextRef="#ctx0" brushRef="#br0" timeOffset="63630.4076">21251 9384 61 0,'-10'13'102'0,"-2"4"-1"0,4 2-11 0,-2-1-9 16,1 2-5-16,0 2-1 0,3-2-16 16,2 1 0-16,2-4-10 0,2 3-2 15,0-4-8-15,2 2-1 0,2-3-14 0,2 0-19 16,1-3-24-16,2 1-28 0,-1-4-29 16,4-3-184-16,0 0 88 0,-2-5 59 15</inkml:trace>
  <inkml:trace contextRef="#ctx0" brushRef="#br0" timeOffset="63981.5909">21518 9418 71 0,'0'0'106'16,"0"0"-10"-16,-13 11-8 0,6-3-5 15,1 5-7-15,0-1-9 0,-3 2 3 16,3 3-5-16,-2-3-4 0,1 4-8 0,0-1 3 0,3 0-2 15,2 0-4-15,0 0-2 16,2-2-8-16,2 3 1 0,2-5-6 0,1 1 3 16,1-2-8-16,3-1-1 0,1 0-4 15,1-4-4-15,1 0-11 0,2-1-3 16,0 0-7-16,-4-4-9 0,4-2-4 0,-4 0-9 16,0-2 5-16,1 1-2 0,0-1 3 15,-3-2 3-15,1-2-1 0,-3 2 4 16,0-2 0-16,0 3 6 0,2-2 0 0,-4 2-4 15,2-1 7-15,-2 3-1 0,0-4 0 16,0 1-11-16,-4 4 12 0,6-3-4 0,-1 1 5 16,-5 2-4-16,0 0-1 0,11-3-5 15,-11 3-21-15,0 0-19 0,10 5-20 16,-10-5-259-16,0 0 112 0,13 1 73 16</inkml:trace>
  <inkml:trace contextRef="#ctx0" brushRef="#br0" timeOffset="64472.4433">21712 9324 98 0,'18'26'101'15,"-2"-2"-8"-15,-1 3-7 0,0-2-4 16,0 0-6-16,-1 5-9 0,-3 1-7 15,2-3-3-15,-7-3 0 0,0-1-9 0,-4-1-6 16,-2 0 0-16,-4-2-9 0,-2-1-3 16,-6 0-13-16,-4-1-20 0,-1-2-28 15,-1-2-37-15,-6-3-234 0,3-3 103 16,-2-1 67-16</inkml:trace>
  <inkml:trace contextRef="#ctx0" brushRef="#br0" timeOffset="64910.7715">21496 9607 105 0,'0'0'140'0,"-2"-8"-16"0,2 8-3 16,0 0-17-16,0 0-11 0,4-4-7 16,-4 4-7-16,11 0-10 0,-11 0-2 15,21 2-14-15,-6-2-13 0,2 2-37 0,2 0-42 16,2-2-51-16,-2 2-235 0,3-2 110 15,-6 2 73-15</inkml:trace>
  <inkml:trace contextRef="#ctx0" brushRef="#br0" timeOffset="65487.8233">18819 9718 73 0,'15'6'102'0,"3"-4"-3"15,10 4 3-15,4 0-4 0,8 0-9 0,9-3 3 16,6 5-8-16,9-2-2 0,25 1-4 16,6-1-9-16,4 2-3 0,2-1-2 15,2-1-3-15,0-2-10 0,-6 2-3 0,-2-3-5 16,-4 1-4-16,-18 0-3 0,-15-2-4 15,-7 2 0-15,-6-2-8 0,-3 0-1 0,-6 0 0 16,-4-1-5-16,-4 2 0 0,-5-3-1 16,-2 1-3-16,-2 1-3 0,-4-2-16 15,0 0-15-15,-7 0-31 0,1-2-24 16,-9 2-36-16,4-4-340 0,-4 4 153 0,0 0 101 16</inkml:trace>
  <inkml:trace contextRef="#ctx0" brushRef="#br0" timeOffset="66212.4059">19454 9310 9 0,'0'0'99'0,"0"0"-7"16,0 0-7-16,0 0-10 0,0 0-6 15,-7 21-2-15,3-8-8 0,0 4-7 16,0 0-4-16,-2 6-6 0,-1-2-3 0,2 0-4 16,1-2 0-16,0-2-8 0,0 0 1 15,0-1-2-15,2-2-6 0,0-2-3 16,0-3 4-16,0 1 10 0,0 0 3 15,0-3 14-15,2-3-6 0,0-4-7 16,0 0-5-16,0 0-4 0,0 0-7 0,0 0 1 16,4-27 2-16,0 13-7 0,0-4 8 15,2 3-6-15,-2-2-4 0,2-1 3 16,1 0-5-16,0 4 1 0,-1 1-3 0,2-1-5 16,-1 3 2-16,-1 0-2 0,0 3 3 15,0 2-5-15,4 3-1 0,-4 0 0 0,-6 3 6 16,16 6-2-16,-10 0-3 0,4 2 1 15,-4 3-5-15,0 3 5 0,0 1-7 16,1 1-14-16,-5 2-18 0,2-4-20 0,-2 4-14 16,-2-2-20-16,0-2-7 0,0-1-257 15,-2-4 120-15,0 2 80 0</inkml:trace>
  <inkml:trace contextRef="#ctx0" brushRef="#br0" timeOffset="66527.2469">19934 9247 24 0,'2'-6'93'0,"-2"6"-9"0,2-8-9 0,-2 8-10 16,0 0-2-16,0 0-4 0,-6 18-4 16,4-4-4-16,0 3-4 0,0 2-4 0,2 4-1 15,-2-3-3-15,2 3-6 0,2-1 1 16,0 3-5-16,0 0-6 0,0-4 2 16,2-2-4-16,0 2-2 0,1-2-13 0,-1-4-16 15,0 2-26-15,-2-3-30 0,3-3-213 16,-3-1 95-16,2-3 63 0</inkml:trace>
  <inkml:trace contextRef="#ctx0" brushRef="#br0" timeOffset="66989.6793">19346 9961 4 0,'2'-5'142'0,"0"-1"-12"15,-2 0 2-15,2 2-10 0,-2 4-7 16,2-8-4-16,-2 8-12 0,5-3-5 16,-5 3-4-16,0 0-9 0,0 0-5 0,-5 22-11 15,3-10-5-15,0-1-5 0,-2 5-2 16,2 1-7-16,0 4-7 0,0-2-3 15,2 2 0-15,0-1-3 0,2 1-3 0,-2 1-2 16,4-3-6-16,0-2-3 0,0 0-2 16,3-4-7-16,1 1-14 0,0-3-19 15,1-1-21-15,4-3-25 0,-3-1-28 0,1-4-24 16,0-2-351-16,-1 0 160 0,1-4 106 16</inkml:trace>
  <inkml:trace contextRef="#ctx0" brushRef="#br0" timeOffset="67154.8042">19401 10113 74 0,'-4'-6'139'0,"0"0"-2"0,2 1-22 15,4-3-9-15,2 2-11 0,0 0-13 16,6 1-3-16,1-3-10 0,4 5-7 0,4-3-9 16,2 2-8-16,0 1-10 0,5-1-24 15,-1 0-32-15,-1 2-30 0,-4 2-26 16,2-2-248-16,-3 4 111 0,-2 0 73 15</inkml:trace>
  <inkml:trace contextRef="#ctx0" brushRef="#br0" timeOffset="67685.0024">19458 10586 111 0,'0'0'127'0,"0"0"-15"0,0 0 0 0,0 0-9 16,0 0-14-16,0 0 3 0,2 19-4 15,-4-12-15-15,2 5-6 0,-2-1-1 16,2 1-9-16,-2 1-4 0,0 1-7 0,2-1 0 16,-2-1-9-16,-1 1-7 0,3-1 0 15,-2-4-1-15,0 3-8 0,2-4 2 0,0-4-10 16,0-3 6-16,0 0-1 15,0 0 1-15,0 0-7 0,-2-19 7 0,4 6-6 16,-2-5-6-16,2 0 3 0,0-7-3 16,1-2 1-16,-1-1 0 0,2-1-2 15,0 2-1-15,0-3 4 0,2 4-5 0,1-1-3 16,0 2 2-16,1 2 2 0,-2 2-4 16,2 2 4-16,1 4-3 0,2 1 4 15,-1-1-5-15,1 6 3 0,-1-3-2 0,1 5-4 16,0 2-8-16,-3 3-7 0,2 2-19 15,2 0-26-15,-6 2-31 0,0 3-39 0,-2 1-299 16,-2 1 146-16,-2 3 97 0</inkml:trace>
  <inkml:trace contextRef="#ctx0" brushRef="#br0" timeOffset="67841.7076">19520 10509 115 0,'0'0'142'0,"-2"4"-17"0,2-4-6 0,0 0-19 16,0 0-7-16,25 0-10 0,-15-1-14 16,5 1-29-16,2 0-30 0,5-3-45 0,-4 1-258 15,3 2 99-15,-1 0 66 0</inkml:trace>
  <inkml:trace contextRef="#ctx0" brushRef="#br0" timeOffset="332204.2194">13768 13359 73 0,'0'0'67'0,"2"6"-8"15,-2-6-5-15,2 4-4 0,-2-4-14 16,0 0-7-16,2 6-16 0,-2-6-20 16,0 0-20-16,5 3-91 0,-5-3 40 0,0 0 26 15</inkml:trace>
  <inkml:trace contextRef="#ctx0" brushRef="#br0" timeOffset="332686.7642">16224 13786 35 0,'0'0'89'0,"0"0"-5"0,-2 8-11 16,2-8-7-16,2 5-16 0,-2-5-11 0,4 6-11 15,-4-6-19-15,4 6-24 0,0-1-25 16,-4-5-103-16,6 5 49 0,-1-4 32 16</inkml:trace>
  <inkml:trace contextRef="#ctx0" brushRef="#br0" timeOffset="333144.3626">18415 14064 65 0,'0'0'77'0,"2"4"-10"16,-2-4-15-16,0 6-16 0,0-6-17 15,0 0-30-15,0 0-93 0,-2 8 35 16,2-8 24-16</inkml:trace>
  <inkml:trace contextRef="#ctx0" brushRef="#br0" timeOffset="338597.6606">3008 6979 6 0,'29'0'74'0,"13"-3"-8"16,4 1-11-16,12-2 0 0,3 0-6 0,2-1-8 15,-1 1 0-15,-1 2-5 0,-1-2-8 16,-9 2-12-16,-7 2-10 0,-1 0-10 0,-8-2-11 16,-5 2 1-16,-6 2-1 15,-4-2 0-15,-5 0-2 0,-6 0 5 0,-9 0-2 16,0 0 5-16,0 0 3 0,0 0 10 15,0 0 12-15,-36 0 13 0,18 0 12 0,2-2 9 16,-1 2 7 0,4 0 1-16,0 0-4 0,3 0-12 0,0 0-2 0,0 4-6 15,2 0 12-15,2 5-7 0,2 5 7 16,2 3-4-16,-2 4-5 0,4 7-7 0,0 2-1 16,2 3 1-16,0 7-4 0,0-1 2 15,0 6-12-15,0 1 5 0,0 5 7 16,-2 0-9-16,0 2 0 0,0-4-4 0,-2 2 7 15,0-7-8-15,0 2-8 0,0-5-18 16,0-1-8-16,2-1-20 0,0-7-14 16,2-3-10-16,2-4-4 0,2-3-5 0,2-4 4 15,4-7-9-15,0-4-199 0,5-5 95 16,0-2 61-16</inkml:trace>
  <inkml:trace contextRef="#ctx0" brushRef="#br0" timeOffset="338890.8351">3854 7810 375 0,'25'-22'-5'0,"-1"2"14"15,-8 1 18-15,-2 2 3 0,-2 0 12 16,-4 2 12-16,-1 0 2 0,-1-1 9 15,-4 3 4-15,0 0 8 0,-2 1-24 0,0 0 13 16,-4 3-4-16,2 2-3 0,-2-1-9 16,-1 2-4-16,1 0-4 0,0 5-7 0,4 1-3 15,-14 10 1-15,6 1-6 16,0 2 1-16,2 2-5 0,0 1-5 0,4-2-3 16,0 4 1-16,2-3 1 0,4 2-1 15,-2-3-2-15,2-3 0 0,2 0-6 0,0-1 6 16,4-3-3-16,-4-1-4 0,2-2 2 15,0-2 2-15,3 0-6 0,-2-2 1 16,-1 0 0-16,1-4 2 0,-1 2-1 16,0 0-3-16,-8 2-2 0,14-2-5 0,-8 1 3 15,-6 1-6-15,14 1 2 0,-14-1 1 16,15 4-6-16,-6 0-10 0,-1 0-17 16,5 1-18-16,-1 1-20 0,4 0-24 0,0-2-25 15,1-1-263-15,0-1 131 0,-2-2 87 16</inkml:trace>
  <inkml:trace contextRef="#ctx0" brushRef="#br0" timeOffset="339217.6336">4535 7632 7 0,'6'15'62'0,"2"-2"-7"16,-4 1-5-16,0 0-5 0,0 0-6 15,2-1-2-15,-4-3-2 0,0 1 1 16,3-1 14-16,-3-3 12 0,0 1 0 16,-2-5-1-16,0-3-5 0,0 0-6 0,0 0-3 15,0 0-4-15,0 0 0 0,2-15-8 16,0 4 0-16,0 1-7 0,5-3-1 16,1 0-10-16,1 2 0 0,1-2-2 0,0 1-1 15,4 2-2-15,-2 3-2 0,1-1-2 16,2 2-4-16,-3 3 2 0,1 3 0 15,-1 3 1-15,2 5 1 0,-2-1-2 0,-2 3-1 16,4 4 1-16,-4-2-3 0,1 4-17 16,1 1-18-16,-3-4-22 0,2 1-27 15,-3-2-235-15,0 0 107 0,2-2 71 0</inkml:trace>
  <inkml:trace contextRef="#ctx0" brushRef="#br0" timeOffset="340154.3892">8330 7764 32 0,'5'4'34'0,"-5"-4"-2"0,0 0-4 16,0 0 1-16,0 0-7 0,0 0-1 0,0 0-3 15,0 0-3-15,0 0-12 0,0 0-15 16,0 0-64-16,0 0 26 0,0 0 17 0</inkml:trace>
  <inkml:trace contextRef="#ctx0" brushRef="#br0" timeOffset="341002.9678">9486 7728 2 0,'0'0'42'16,"0"0"-8"-16,0 0-9 0,0 0-11 16,0 0-18-16,0 0-35 0,4-6 13 0,-4 6 9 15</inkml:trace>
  <inkml:trace contextRef="#ctx0" brushRef="#br0" timeOffset="341539.6506">10593 8074 2 0,'0'0'71'15,"-4"5"-8"-15,4-5-11 0,-6 3-15 16,6-3-27-16,0 0-31 0,-9 3-52 15,9-3 25-15,0 0 16 0</inkml:trace>
  <inkml:trace contextRef="#ctx0" brushRef="#br0" timeOffset="342100.5121">12475 8228 20 0,'6'1'109'16,"-6"-1"-8"-16,0 0-10 0,4 3-10 15,-4-3-2-15,0 0-8 0,0 0-9 16,0 0-8-16,0 0-4 0,0 0 5 0,0 0-18 16,0 0-7-16,0 0-13 0,0 0-18 15,0 0-19-15,0 0-26 0,0 0-223 0,-24-4 91 16,22 0 61-16</inkml:trace>
  <inkml:trace contextRef="#ctx0" brushRef="#br0" timeOffset="345140.8601">10598 14518 41 0,'-5'2'88'16,"5"-2"0"-16,0 0 1 0,0 0-2 16,-8 2-5-16,8-2 2 0,0 0-2 0,-7 3-4 15,7-3-3-15,0 0 0 0,0 0-7 16,0 0-4-16,0 0-2 0,0 0 4 16,0 0-3-16,39-5-3 0,-17 1-1 15,13 0-2-15,5-1 1 0,15-1 1 0,25-4-4 16,11-1 3-16,9 1-5 0,32-3 0 15,11-4-8-15,11 1-3 0,10 3-2 16,11-1-2-16,9 6 0 0,14-1 2 16,49-2-5-16,-41 8-2 0,3-1-1 0,-4 6-3 15,3 0-4-15,-5 3 15 0,0 4-6 16,-11 2 3-16,-7 6-5 0,-13-1-5 0,-16 1-2 16,-13 3-1-16,-11-1-3 0,-32-4 0 15,-5 0-5-15,-8 0-1 0,-10-3 0 16,-10-1 0-16,-15-3-3 0,1 0 1 0,-9-3-6 15,-1 1 4-15,-3-1-3 0,-6-2 1 16,-4 0-3-16,-1 1 2 0,-5-1-2 16,-3-3-4-16,-2 3 1 0,0-2-7 15,-2 1-5-15,-4-2-7 0,-1 3-7 0,1-1-7 16,-2-2-12-16,-1 1-12 0,1-1-15 16,-1 3-22-16,-1-3-20 0,2-3-35 15,-3 2-35-15,2-4-408 0,2-1 200 0,0-1 132 16</inkml:trace>
  <inkml:trace contextRef="#ctx0" brushRef="#br0" timeOffset="346055.1862">18056 14219 85 0,'-4'-3'107'0,"4"3"-6"0,-6-5-11 15,6 5-4-15,-4-6-11 0,4 6-6 0,-2-3 0 16,2 3-1-16,10-5-2 0,-1 5-9 16,2-1-6-16,3 1-3 0,6 1 3 15,7 1-3-15,7 2 6 0,8 1-6 0,11 1 0 16,8-1-6-16,33 6 3 0,3-1-12 15,9 1 11-15,23 2-3 0,0 0-4 16,10-3 0-16,10 1 0 0,3-2-1 0,12 0-2 16,-2-3-1-16,3-1-3 0,1-1-2 15,1 4-2-15,1-1 1 0,2-5 0 16,-9 6 3-16,0 0-4 0,-7-3-2 16,-1 3-3-16,-7-2 3 0,-11-3-9 0,-23 1 5 15,-7 2-5-15,-6-5 1 0,-4 4 1 16,-6-4-2-16,-15 1-1 0,-13 2-3 15,-1-2 2-15,-1 1-3 0,-4-1 2 0,-5 0-3 16,-3 2 1-16,-1 1-2 0,-3-2 0 16,-1 3-1-16,-2-2-1 0,-1 2 1 15,-7-3-3-15,-2 1 0 0,-5 0 0 0,-2-2 0 16,-4 0-1-16,1 1-4 0,-4-1 8 16,-1 2-2-16,-2-4-1 0,-1 0-2 15,-1 2 2-15,-3 0-4 0,0-2-11 0,2 2-12 16,-2-2-30-16,-8 0-17 0,0 0-28 15,0 0-33-15,6-4-36 0,-6 4-379 16,-17-10 186-16,2 5 123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20:09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16349 11128 8 0,'0'0'35'0,"0"0"-14"16,0 6-22-16,0-6-21 0,0 0 8 15,0 0 4-15</inkml:trace>
  <inkml:trace contextRef="#ctx0" brushRef="#br0" timeOffset="32673.5247">19866 7322 1 0,'0'0'7'0,"0"0"-3"16,0 0 2-16,0 0-1 0,-2-5-2 15,2 5 1-15,0 0-1 0,0 0-1 0,0 0 0 16,-4-4-2-16,4 4 3 0,0 0-2 16,0 0 0-16,0 0 1 0,0 0 4 15,-4-4-6-15,4 4 2 0,0 0-1 0,0 0 1 16,0 0 2-16,0 0-5 0,-4-3-1 15,4 3 2-15,0 0-2 0,0 0 3 16,0 0-2-16,0 0 0 0,0 0-2 16,0 0-2-16,0 0-11 0,0 0 6 0,-5-4 3 15</inkml:trace>
  <inkml:trace contextRef="#ctx0" brushRef="#br0" timeOffset="35456.9165">11281 4741 56 0,'-2'-7'151'15,"0"1"-15"-15,2 0-11 0,0 6-19 16,-4-8-6-16,4 5-15 0,0 3-5 0,0 0-4 15,0 0 3-15,0 0 1 0,0 0-4 16,2 27-2-16,0-8-8 0,0 2-1 0,0 7-4 16,2 8 0-16,1 4-7 0,3 8-4 15,-4-5-8-15,3 7 0 0,-1-8-2 16,-1-2-7-16,1 0-1 0,-2-6-3 16,0-3-2-16,-2-5 0 0,0-5 7 0,2-1 19 15,-2-4 6-15,-2-6-5 0,0-4-2 16,0-6-9-16,0 0-6 0,-12-21-4 15,4 0-3-15,-3-4-4 0,0-8-3 0,-1-12-3 16,3 1-2-16,-1-1-7 0,2-2 0 16,3 4-3-16,0 3-1 0,5 0 0 15,5 2-3-15,2 2-4 0,1 3 2 16,2 2-1-16,5 3-2 0,4 3-2 0,2 4 3 16,3 5-2-16,-1 2 2 0,3 7 0 15,1 1 0-15,-4 6 0 0,1 2-1 0,1 5 2 16,-4 3 0-16,0 1 3 0,-6 5-2 15,-2 1 1-15,-5 2 2 0,-4 2-3 16,-4-1 2-16,-6 5-3 0,-6 5 0 0,-6-1 4 16,-2-2-2-16,-6 2 0 0,1-4-8 15,1-3-24-15,3-3-35 0,4-3-38 16,5-5-44-16,-1-3-38 0,4-5-457 0,1 0 218 16,8-3 144-16</inkml:trace>
  <inkml:trace contextRef="#ctx0" brushRef="#br0" timeOffset="35730.9168">11766 4317 52 0,'-24'17'168'16,"12"-3"-7"-16,-1 5-3 0,-1 9-8 15,-2 2-10-15,4 2-6 0,0 3-9 0,2 2-2 16,2 1-11-16,2 4 2 0,2-3-8 15,0 1-8-15,4-2-7 0,0 2-13 16,4 0-5-16,0-4-4 0,4-1-6 16,4-1-9-16,-2-4-1 0,4 1-5 0,6-6-5 15,-3-5 1-15,1-3-8 0,4-3-3 16,1-6-18-16,0-3-24 0,0-3-29 0,3-4-29 16,2-2-40-16,-1-3-38 0,5-7-37 15,-4 0-428-15,3-4 207 0,-5-1 137 16</inkml:trace>
  <inkml:trace contextRef="#ctx0" brushRef="#br0" timeOffset="35898.9882">12085 4656 121 0,'11'-10'112'15,"2"-1"-11"-15,6-2-8 0,3 1-9 0,0 0-12 16,2 0-25-16,-1 2-26 0,1 0-25 15,-2 3-27-15,2-1-20 0,-5 2-142 16,-2 0 66-16,-2 1 43 0</inkml:trace>
  <inkml:trace contextRef="#ctx0" brushRef="#br0" timeOffset="36104.2792">12418 4498 140 0,'0'0'38'0,"-4"-8"16"16,0 4 15-16,4 4 15 0,-9-6 8 16,5 4 9-16,4 2-5 0,-9-4-3 0,9 4-4 15,-10 0-11-15,10 0 8 0,-8 12 0 16,4-2 2-16,-2 3 1 0,4 2-3 15,-2 3-1-15,4 4-3 0,0 0-4 0,2 6-6 16,0-1 0-16,3 1-7 0,0 2-5 16,1 3-3-16,0-4-7 0,0 5-1 15,2-4-6-15,1-3-5 0,-2 1-4 16,-1-3-9-16,2-2-15 0,-1-3-33 0,-3-1-36 16,2-1-34-16,0-5-37 0,-1 0-30 15,-1-4-427-15,3-4 200 0,-5-5 132 16</inkml:trace>
  <inkml:trace contextRef="#ctx0" brushRef="#br0" timeOffset="36368.645">12399 4267 79 0,'11'-8'170'0,"-1"1"-13"0,5 3-11 0,6 4-9 16,2 4-16-16,11 7-10 0,0 6-11 0,7 8-7 15,9 12-9-15,-3 6-5 16,-5 3-5-16,-11-6-12 0,-7 0 0 0,-3 0-2 16,-2 4-2-16,-6-1 1 0,-5-4-2 15,-4 1 4-15,-1-3 0 0,-8 1-5 16,-3-1-3-16,-9 1-8 0,3-6-3 0,-2-1-6 16,0-2-1-16,0-4-7 0,4-8-25 15,-1-1-37-15,5-2-37 0,0-3-76 16,-1-7-492-16,2-2 218 0,7-2 143 0</inkml:trace>
  <inkml:trace contextRef="#ctx0" brushRef="#br0" timeOffset="37214.664">18150 4012 31 0,'0'0'162'0,"0"0"1"15,4 13-6-15,1 0-1 0,-3 5-3 16,2 6-8-16,2 7-5 0,-2 3-11 0,2 6-8 16,1 0-5-16,-2 2-10 0,1 0-9 15,-2 2-8-15,0-2-11 0,2-1-4 0,-4-3-8 16,1-1-8-16,-1-7-4 0,0-4-5 16,0-2 3-16,0-5 10 0,-2-1 15 15,0-5-3-15,0-4-8 0,-2-6-6 0,-4-3-7 16,6 0-5-16,-13-21-8 0,3-1-3 15,-2-10-5-15,0-14-4 0,0-6-4 16,1-19-3-16,0-6-2 0,5 12 0 0,4 8-5 16,4 0-1-16,2 3-4 0,4 3-3 15,3 6 0-15,4 1-3 0,4 3-2 16,2 5 0-16,7 4 0 0,1 5-3 16,-3 8 0-16,1 4 0 0,1 5-2 0,-2 2 3 15,-2 8-1-15,2 5 0 0,-3 3 1 16,1 4 0-16,-8 4-1 0,2 3 4 0,-8 3-2 15,-4 2 3-15,-4 0 2 0,-4 3-2 16,-6-1 2-16,-5 5-1 0,-4 0-1 16,-11 3-1-16,1 0 1 0,-1-2-3 15,2-3-19-15,0-4-25 0,5-4-38 0,1-3-44 16,8-2-38-16,0-3-30 0,4-1-13 16,4-3-502-16,2-1 241 0,4-4 159 15</inkml:trace>
  <inkml:trace contextRef="#ctx0" brushRef="#br0" timeOffset="37468.1832">19015 3823 80 0,'-8'-4'182'0,"-4"6"-6"0,-2 0-8 16,-2 4-8-16,-3 3-10 0,0 5-12 15,-4 2-2-15,1 8-6 0,1 2-10 16,4 2 1-16,0 8-5 0,7-1-6 0,-1 1-7 15,4 3-7-15,5-2-9 0,2 1-5 16,7 1-9-16,0-3-7 0,3-1-5 16,5-1-7-16,-1-3-3 0,6 0-7 15,-2-1-8-15,2-5-19 0,-1-1-37 0,-5-5-37 16,6-2-35-16,-2-2-35 0,0 0-30 16,-2-4-28-16,-1-1-468 0,2-4 222 15,0-4 147-15</inkml:trace>
  <inkml:trace contextRef="#ctx0" brushRef="#br0" timeOffset="37846.6329">19337 4252 171 0,'0'0'197'16,"0"0"-10"-16,0 0-1 0,0 0-6 0,0 0 1 15,-2 28-10-15,0-10-6 0,2-2-9 16,0 5-7-16,0 1-10 0,0-1-10 15,0 2-7-15,0-3-11 0,2 1-7 0,-2-2-9 16,2-2-9-16,1-2-9 0,-3-1-4 16,2-3 3-16,-2 0 14 0,2-1 11 15,-2-2-10-15,0-7-3 0,0-1-14 0,0 0-7 16,0 0-10-16,-2-30-2 0,0 10-7 16,2-9-5-16,0-2-6 0,-3-6-2 15,6-4-2-15,-3 1-3 0,2-2 1 16,2 2-7-16,0 3-4 0,3-2-3 0,1 3-5 15,0 2-3-15,3 3 1 0,0 1-1 16,3 3-1-16,-3 5 2 0,4 0-2 0,0 3-9 16,1 4-8-16,4 0-14 0,-4 3-16 15,4 3-23-15,-4 3-27 0,1 2-21 16,-2 2-28-16,2 6-33 0,-3 2-31 16,0 4-27-16,-4 3-34 0,-4 2-562 0,-3 1 280 15,-3 2 185-15</inkml:trace>
  <inkml:trace contextRef="#ctx0" brushRef="#br0" timeOffset="38012.5699">19377 4346 14 0,'-4'5'170'0,"2"-2"7"0,2-3 0 0,0 0-9 16,0 0-8-16,0 0-10 0,0 0-8 16,0 0-14-16,38-9-13 0,-18 3-12 0,3-1-12 15,-2-1-10-15,2 1-24 0,5-1-34 16,-3 0-54-16,1 2-36 0,-4-3-57 15,0 0-398-15,-1-1 177 0,-4-4 118 16</inkml:trace>
  <inkml:trace contextRef="#ctx0" brushRef="#br0" timeOffset="38217.7449">19773 3899 65 0,'16'-9'173'15,"0"3"4"-15,10-1-1 0,5 3 3 16,11 4 3-16,9 1-4 0,9 9-9 0,21 7-11 15,-8 8-13-15,-3 8-12 0,-9 0-11 16,-3 12-5-16,-14 0-11 0,-6 7-7 16,-15-4-9-16,-8-5-8 0,-7-5-9 15,-8 2-7-15,-4-2-6 0,-8 6-12 0,-7-6-32 16,-9 0-39-16,-4-6-57 0,-14 10-68 16,-9-7-656-16,-8-7 273 0,-10-1 181 15</inkml:trace>
  <inkml:trace contextRef="#ctx0" brushRef="#br0" timeOffset="39261.618">13752 4332 166 0,'0'0'165'0,"0"0"1"0,2 16 1 15,-2 0-9-15,4 4-11 0,-2 0-4 16,2 5-5-16,0 3-11 0,0 1-8 0,3 5-6 16,0-1-8-16,1 0-9 0,-2 3-12 15,2-5-6-15,-1-4-7 0,0 0-5 16,-3-4-6-16,2 0-6 0,-2-4-8 0,0-5 0 16,1 1-3-16,-3-5-7 0,0 1-23 15,-2-5-21-15,0-3-23 0,0-3-16 16,0 0-15-16,-13-14-8 0,7 3-13 0,-2-6 5 15,1-6-10-15,-4-4 4 0,1-3 14 16,0-4 8-16,-4 0 0 0,4-3 11 16,-1 0 7-16,1 2 19 0,1-1 16 0,-2-1 6 15,3 6 15-15,2-5 17 0,0 8 5 16,2 2 3-16,2-1 12 0,0 0-7 16,2 4-1-16,2-2-1 0,4 0 2 0,4 0 0 15,7 1-6-15,2 1 2 0,6 0-3 16,3 0-3-16,6 1-3 0,11 3 2 15,5 2-5-15,1-1 0 0,23-1-3 16,5 3-1-16,0-3-2 0,2 2-1 0,2 3-2 16,-5-2-2-16,-13 9-5 0,-9-3 3 15,-3 3 0-15,-2-1-3 0,-9 1 2 16,-2 1 1-16,1 0 0 0,-6-2-1 0,-5 4 1 16,-2 1 1-16,-6-1-1 0,0 2 0 15,-3 0-3-15,-2 0 0 0,-2 2 3 16,-1 0-1-16,2 6 3 0,-4 0 1 0,-2 5 8 15,5 4 6-15,-4 6 3 0,2 6 2 16,-1 6 0-16,-1 3 1 0,2 11 2 0,-1 1-4 16,-1 3 1-16,2 0-1 0,-3 1 0 15,1-3-7-15,1-1 2 0,-3-3-5 16,0-3 2-16,-3-5-4 0,2 1-4 16,0-3 1-16,-4-7-2 0,2 1-6 0,-2-5-28 15,0 1-30-15,-2-6-28 0,0 0-25 16,-2-2-40-16,-2 1-43 0,-4-5-41 0,-4-2-547 15,0 1 262-15,-11-5 173 0</inkml:trace>
  <inkml:trace contextRef="#ctx0" brushRef="#br0" timeOffset="39680.4041">13654 4989 108 0,'-8'2'138'0,"-1"-1"-7"0,3-1-5 16,6 0-4-16,-13 5-4 0,13-5-6 16,-8 1 1-16,8-1-5 0,0 0 4 0,0 0 1 15,0 0 2-15,0 0-2 0,0 0-3 16,19-9-5-16,-2 4-5 0,6-6-5 15,11 2-6-15,15-8-5 0,23-4-3 16,10-6 1-16,28-3-3 0,11-3-3 0,4 3-2 16,1 0-10-16,-5-1-4 0,-4 3-3 15,-24 4-5-15,-6 4-3 0,-5 0-5 0,-6 2-2 16,-16 5-8-16,-10 0 1 0,-9 5-2 16,-5-2-7-16,-3 3 2 0,-5-1-3 15,0 2-5-15,-7 0-1 0,-2 2 2 16,0 1-2-16,-5-1-2 0,2-1-1 0,-4 4-2 15,1-4-6-15,-5 4-21 0,1-1-29 16,-5 1-32-16,-4 1-28 0,0 0-31 16,0 0-27-16,0 0-44 0,0 0-42 15,0 0-507-15,-24-4 256 0,12 4 169 0</inkml:trace>
  <inkml:trace contextRef="#ctx0" brushRef="#br0" timeOffset="40793.7573">21710 3776 79 0,'0'0'170'0,"0"0"-11"0,0 0-11 15,0 19-5-15,0-4-4 0,0 6-5 16,0 7-4-16,-2 5-11 0,2 4-8 0,-2 7-8 16,2 0-11-16,-2 2-8 0,2 0-7 15,0-1-5-15,0-1-9 0,2-2-5 16,-4 0-3-16,4-4-9 0,-2-4-4 15,0-4-11-15,-2-3-28 0,2-3-26 0,0-3-34 16,-2-3-29-16,2 0-35 0,-2-7-36 16,-3-1-392-16,3-5 186 0,-2-3 124 0</inkml:trace>
  <inkml:trace contextRef="#ctx0" brushRef="#br0" timeOffset="41252.1928">21585 3806 7 0,'0'-8'222'16,"0"-1"-25"-16,2 2-14 0,3-2-15 0,3 2-17 15,7 0-9-15,9 0-10 0,5 0-8 16,9 1-9-16,4 2-10 0,7 1-4 0,11 0-10 16,1 1-7-16,4 2-8 0,3 0-3 15,27 2-4-15,-2 1-6 0,2-3-4 16,-2 3-3-16,-1 0-2 0,-14-3-3 0,11 1-1 15,-13 2-5-15,-13-3 3 0,1 3-3 16,-3-2-2-16,-3 1-3 0,-9 1-7 16,-5-2 3-16,-2 1-5 0,-8 1 1 0,-2-1-5 15,-5-1-7-15,-4 2 4 0,3 1-3 16,-3 2-1-16,1 5 0 0,-6 0 0 16,2 4 4-16,-4 4 8 0,4 5 1 15,-6 5 2-15,-1 5 7 0,0 9-3 0,0 2 2 16,-5 4-4-16,-2 1 2 0,2 0-8 15,-3 1 0-15,2-2-1 0,-5-4-5 16,2-2 4-16,-2 0-5 0,2-2-3 0,-2-3 0 16,0 0-5-16,0-5 0 0,0-3-1 15,-2 1 2-15,0-4-5 0,0 1 0 16,0-5-3-16,-2-4-10 0,2-2-13 0,-2 0-24 16,-2-4-28-16,-2 1-30 0,-2-6-26 15,-4 1-32-15,0-3-27 0,-2-1-41 16,-4-2-29-16,-1-2-553 0,-4-1 273 15,-4-4 181-15</inkml:trace>
  <inkml:trace contextRef="#ctx0" brushRef="#br0" timeOffset="41556.2357">21926 4718 47 0,'-30'-1'208'0,"7"1"0"0,7 0-9 16,2 1-12-16,4-2-15 0,4 1-12 15,6 0-11-15,0 0-6 0,0 0-1 16,0 0-4-16,36-3-12 0,-5 3-8 0,11-1-10 16,3-1-9-16,15 0-9 0,3 0-6 15,3 0-8-15,25 0-1 0,0 0-4 16,0-1-8-16,-2 3-2 0,-13-2-3 0,-11-1-5 16,3 2-2-16,-7-1-5 0,0 2-1 15,-10-2-4-15,-1 2-4 0,-6-2-1 16,-9 2-7-16,-1 0 2 0,-2-2-7 15,-7 2 0-15,-1 0-1 0,-3 0-4 0,-2 0-19 16,-2 0-29-16,-4 0-26 0,-5-2-36 16,-1 4-47-16,-7-2-48 0,0 0-64 15,0 0-598-15,-36-2 289 0,8 0 190 16</inkml:trace>
  <inkml:trace contextRef="#ctx0" brushRef="#br0" timeOffset="42612.0301">14095 4274 85 0,'0'18'90'16,"0"-9"-9"-16,0 4 7 0,0 5-2 15,-2 1 2-15,2 1-8 0,0 10-3 0,0-2 6 16,-2 2-14-16,2 4-4 0,-3 2 0 15,1 1-9-15,2-5-1 0,-3-1-7 16,3-1 7-16,0-1-11 0,3-6-6 16,-3 0-3-16,0-4 1 0,5 0-5 0,-3-2-4 15,2-3-3-15,4-3 3 0,0-2-6 16,3-1-13-16,2-3-11 0,-1-3-19 0,3 1-19 16,-2-6-17-16,2 0-19 0,-1-3-15 15,2 0-12-15,-4-1-259 0,-4 0 124 16,-1-4 81-16</inkml:trace>
  <inkml:trace contextRef="#ctx0" brushRef="#br0" timeOffset="42736.3229">14088 4713 18 0,'-15'-4'32'0,"3"0"8"15,1-2 4-15,3 3-2 0,3-3-7 0,5-2-6 16,5 1-2-16,1-3-1 0,7-2-4 16,3 0-2-16,4-1-5 0,0-1-11 15,4 1-19-15,-3-2-101 0,-2 5 40 16,2-2 26-16</inkml:trace>
  <inkml:trace contextRef="#ctx0" brushRef="#br0" timeOffset="43012.9354">14338 4052 21 0,'0'0'123'0,"0"0"-4"15,0 21-4-15,2-6-6 0,0 4-3 16,2 6-3-16,1 2-8 0,-1 0-6 0,2 8-1 16,1 0-2-16,1-1-9 0,0 0-5 15,0 1-7-15,4-3-5 0,-4 2-4 16,0-2-4-16,3-1-13 0,-2-6 3 0,-1 1 0 16,0-4-7-16,-1 2-2 0,1-5-3 15,-2-1-3-15,-2-4-11 0,3 0-17 16,0-1-22-16,-3-1-27 0,2-3-28 0,-2-1-38 15,2-2-371-15,1-3 165 0,0 1 110 16</inkml:trace>
  <inkml:trace contextRef="#ctx0" brushRef="#br0" timeOffset="43746.779">22491 3699 165 0,'2'-10'187'0,"0"5"-10"0,1 1-17 16,-1-2-16-16,-2 0-15 0,0 6-17 15,4-3-11-15,-4 3-12 0,0 0-1 16,2 17-8-16,0-1-3 0,0 2-3 0,0 7 1 15,0 4-5-15,3 7-2 0,-3 2 0 16,2 4-7-16,1 0-7 0,-1 8-3 16,-2-7-5-16,2-1-4 0,-2 0-5 15,2-1-3-15,-2-1-4 0,2-3-3 0,0-1-1 16,-2-5-2-16,4-3-3 0,-4-4-2 16,0 0-17-16,0-5-25 0,-2 0-31 0,2-4-32 15,0 1-19-15,0-3-20 0,-2-2-30 16,-2-1-454-16,0-2 207 0,-2-3 137 15</inkml:trace>
  <inkml:trace contextRef="#ctx0" brushRef="#br0" timeOffset="44106.9077">21970 3960 83 0,'2'-9'160'16,"1"0"-11"-16,-3 6-12 0,2-2-17 16,-2-1-14-16,0 6-3 0,0 0 1 0,0 0-4 15,4 14-1-15,-2 1-2 16,-2 4-4-16,0 1-2 0,0 11-2 0,-2-1-5 15,2 5-4-15,-2 2-3 0,4 1-6 16,-2 1-6-16,2-1-8 0,0-2 0 0,3-5-7 16,1-3-4-16,2 4-3 0,1-7-4 15,1 0-4-15,1-2-6 0,2-4 0 16,-1 0-9-16,1-3-23 0,0-5-32 16,0 0-30-16,1-3-23 0,-1-1-43 0,0-4-35 15,-3-2-455-15,3-2 211 0,0-5 140 16</inkml:trace>
  <inkml:trace contextRef="#ctx0" brushRef="#br0" timeOffset="44253.4329">22047 4334 50 0,'0'0'141'16,"2"-8"-12"-16,6 3-7 0,5 1-11 15,4-2-20-15,2 2-22 0,5-2-39 0,0 3-38 16,0-3-47-16,1 0-177 0,3 2 79 15,-4-1 52-15</inkml:trace>
  <inkml:trace contextRef="#ctx0" brushRef="#br0" timeOffset="47572.1374">20540 7009 48 0,'0'-9'108'16,"0"6"-1"-16,0 3-1 0,-4-8 7 15,2 4-11-15,2 4-2 0,-7-9-4 16,2 3-5-16,1 0-1 0,-2 1-4 15,-2-1-2-15,-1-2-9 0,-4 1 1 0,-1-1-5 16,-3 0-7-16,-5 1 2 0,-2-2 1 16,-2-1-5-16,-8 2 5 0,-3-1-3 15,-2 2 1-15,-3-2-4 0,-5 6-3 16,-6-4-2-16,0 1-3 0,-4 1 0 0,-2 1-1 16,-1 2-2-16,-1 1 1 0,-5 2 5 15,-1 1-2-15,-20 4-3 0,-4 3-1 0,0-1-2 16,4 3 0-16,2-1-3 0,3 2-3 15,1 3-5-15,5 0-2 0,4 3-3 16,12-1 0-16,10-2-4 0,-1 2 3 0,1 2-7 16,-9 7 3-16,-1 7-1 0,3 0-3 15,12-3 2-15,7-3 1 0,0 3-2 16,7 0-2-16,-3 4-2 0,6-2-1 0,5 2-2 16,3 4 0-16,6-6 1 0,4 3 5 15,0 1-6-15,6 3 6 0,2-2 2 16,6 3 0-16,3 0 2 0,8 7 4 15,4-1-4-15,11 15 6 0,6-3-4 0,4-1-10 16,5-6 4-16,5 1 1 0,7-5-6 16,4-6 0-16,5-2-2 0,6-7-1 15,4-5-1-15,2-6-1 0,7-5 3 0,2-3-7 16,4-8-2-16,6-3 7 0,3-4-4 16,4-5-3-16,1-5 0 0,20-7-4 15,-6-2 3-15,-20 4 1 0,-4-4 1 0,-2-2-3 16,-6-1 1-16,-2-4 3 0,0 0-2 15,-7-2 2-15,-3-1 3 0,-6-5 2 0,-7 0 5 16,-1-4 5-16,-8-5-1 0,-1 1-8 16,-5-4 4-16,-7-2-3 0,-10 6 2 15,-9 2 1-15,-6 1-3 0,-6 1 2 0,-7-2-1 16,-6-7-1-16,-9-1-7 0,-17-12 0 16,-8-4-4-16,-6 3 1 0,-7 6 1 15,-21-7-2-15,-9 1-5 0,-8 11 4 0,-6 2-2 16,-6 8-4-16,-5 3 4 0,-4 6-9 15,17 8-8-15,0 7-10 0,-3 0-16 16,3 6-14-16,0 5-20 0,4 1-20 0,-2 4-26 16,17 4-26-16,-15 4-27 0,11 6-29 15,10-3-19-15,11 2-12 0,-15 5-17 0,12-3-530 16,14 0 265-16,-3-1 176 0</inkml:trace>
  <inkml:trace contextRef="#ctx0" brushRef="#br0" timeOffset="49128.775">21467 7474 60 0,'-11'1'134'0,"2"2"-7"15,-1-3-3-15,2 1 1 0,0 1-4 0,-4-2 1 16,4 1-1-16,0 2-2 0,8-3-6 16,-13 0-6-16,13 0-8 0,-6 1-6 15,6-1-4-15,0 0-1 0,0 0-7 0,47-5-7 16,-7-1-7-16,13 3-6 0,31-12-6 16,7 7-5-16,11 1 0 0,5-3-8 15,29 0-1-15,4 1 0 0,2 0-5 0,3 4 3 16,2-2 2-16,-1 4 1 0,0-3-2 15,-9 2 3-15,-24 1-1 0,-8 1 0 16,-4-4-4-16,-7 2 0 0,-7 1-4 0,-17 0-4 16,-14 2-3-16,-9-1 0 0,-2 0-3 15,-10 0-5-15,-2 0 1 0,-3 0 3 16,-8 0-6-16,0 0-2 0,-1 1-2 16,-4 1-7-16,0-2-19 0,-5 0-25 0,-2 0-22 15,2-2-28-15,-6 2-31 0,0-1-27 16,-6 3-27-16,4-6-27 0,-4 6-488 0,0 0 234 15,-18-12 154-15</inkml:trace>
  <inkml:trace contextRef="#ctx0" brushRef="#br0" timeOffset="50707.3085">21676 6943 117 0,'-2'-7'149'0,"2"7"-10"0,-2-4 0 0,2 4-6 15,0 0-9-15,-4-5-2 0,4 5-6 16,0 0-5-16,-3-5-5 0,3 5-8 15,0 0-2-15,-2-5-6 0,2 5-6 0,0 0-6 16,0 0-6-16,0 0-7 0,-2-6-2 16,2 6-7-16,0 0-9 0,-2-4-1 15,2 4-3-15,0 0-4 0,0 0-4 0,0 0-2 16,0 0-5-16,0 0-2 0,0 0 0 16,0 0-4-16,-2-5-4 0,2 5 1 15,0 0-3-15,0 0-3 0,0 0-1 0,0 0 2 16,0 0-3-16,0 0-2 0,0 0-2 15,0 0 2-15,0 0-5 0,0 0 0 16,0 0 4-16,0 0-2 0,0 0-1 0,0 0-3 16,0 0 2-16,0 0 0 0,0 0-1 15,0 0 2-15,0 0-1 0,0 0-4 16,0 0 1-16,0 0 1 0,0 0-5 16,0 0 6-16,0 0-2 0,0 0 0 0,0 0-4 15,0 0 2-15,0 0 3 0,0 0-7 16,0 0 5-16,0 0-4 0,0 0 7 15,0 0-4-15,0 0 0 0,0 0 3 0,0 0-5 16,0 0 1-16,0 0 0 0,0 0 1 16,0 0 0-16,0 0 1 0,0 0-1 15,0 0 2-15,0 0-2 0,0 0 0 0,0 0 3 16,0 0 1-16,0 0-4 0,0 0 4 16,0 0-2-16,0 0 2 0,0 0-4 15,0 0 4-15,0 0 1 0,0 0 0 16,0-6-1-16,0 6 6 0,0 0-5 0,0 0 6 15,0 0 1-15,0 0 3 0,0 0 0 16,0 0 0-16,0 0-3 0,0 0 3 0,0 0-3 16,0 0 1-16,0 0-7 0,0 0 7 15,0 0-3-15,0 17 5 0,0-6 4 16,0 7 0-16,-2 3-4 0,0 0 4 16,0-1-3-16,2 7-2 0,-2-2 1 0,0 1-2 15,2-2 1-15,2 0-6 0,0 1 2 16,0-1-5-16,0-3 5 0,4 1-2 15,1-2-1-15,-1 1-3 0,3-5-7 0,1-1-7 16,3-2-7-16,-1-1-14 0,2-1-11 16,-2-3-10-16,3-1-17 0,0-3-15 15,2 2-17-15,-3-4-20 0,2-2-25 0,-4 0-13 16,0 0-22-16,0-4-432 0,-4 0 209 16,0 0 137-16</inkml:trace>
  <inkml:trace contextRef="#ctx0" brushRef="#br0" timeOffset="51255.4899">21566 7147 103 0,'0'0'133'0,"0"0"-8"0,0 0-8 15,0 0-9-15,0 0-3 0,0 0-13 16,-4 4-6-16,4-4 1 0,0 0-6 16,0 0-6-16,0 0-4 0,21 0-4 15,-10 0-5-15,2-2-6 0,-1 0-6 0,8 0-3 16,-2 0-4-16,3-1-1 0,5-1-6 15,-2 2-3-15,0-2-1 0,4 1-1 0,-5-2-6 16,-1 4-2-16,-4-3-5 16,2 2 4-16,-4 0-4 0,-3 0 0 0,0 0 2 15,0 0-1-15,-3 2 0 0,-2-1 2 16,2 1-3-16,-4-3-4 0,-6 3 3 0,10 0-5 16,-10 0-3-16,0 0 0 0,0 0-8 15,0 0-16-15,10 0-18 0,-10 0-31 16,0 0-31-16,5 4-37 0,-5-4-421 15,0 0 188-15,0 0 124 0</inkml:trace>
  <inkml:trace contextRef="#ctx0" brushRef="#br0" timeOffset="52808.0268">21843 7674 114 0,'0'-8'121'0,"2"2"0"0,-4-1-14 16,2-3-1-16,0-1-1 0,-4 3-1 15,2-3-5-15,-2 4 3 0,-2-2-2 16,0 1-8-16,-1 1-3 0,0-1-8 0,-1 2 0 15,0 1-5-15,1 3-3 0,-1-1 5 16,8 3-6-16,-17 3-2 0,8 0 1 16,3 3-2-16,0 2-1 0,0 3-5 15,2 4-2-15,1 0 2 0,3 4-11 0,0 0-2 16,0 2-6-16,3 0-4 0,1 2-3 16,0 2-6-16,0 0-2 0,0 0-3 0,0 2 0 15,-2-2-5-15,0 0-2 0,0-5-1 16,0 1-8-16,-2 2-4 0,0-4-9 15,-2 0-13-15,0 0-12 0,0-3-18 16,-4 1-12-16,2-2-21 0,-4-2-18 0,1 0-20 16,-2-1-16-16,1-5-17 0,0 1-23 15,-1-4-404-15,1-3 196 0,1 2 130 0</inkml:trace>
  <inkml:trace contextRef="#ctx0" brushRef="#br0" timeOffset="53073.4137">21552 7938 16 0,'10'-8'129'0,"3"0"-5"0,4 1-9 0,4-1-15 16,5 1-7-16,3 0 0 0,5-4-3 16,2 4-6-16,0-2 0 0,1 0-8 15,-1 1-4-15,1 2-9 0,-7-1-3 0,-2 2-3 16,-2-1-4-16,0 3-3 0,-7-1 2 15,2 0-3-15,-6 0 1 0,-1 2-3 16,-1 0-10-16,-2 0-3 0,-3 1-7 0,-1-1-9 16,-1 0-15-16,-6 2-19 0,6-2-24 15,-6 2-17-15,0 0-29 0,9-4-29 0,-9 4-349 16,0 0 158-16,2-5 104 0</inkml:trace>
  <inkml:trace contextRef="#ctx0" brushRef="#br0" timeOffset="53538.5813">22269 6641 63 0,'0'-10'154'0,"2"2"-10"0,-2 1-6 15,2 1-13-15,0-1-1 0,-2 1-8 16,0 0-2-16,2 1-9 0,-2 5-1 0,4-5-2 16,-4 5 4-16,0 0-1 0,9 10 2 15,-5 2 4-15,1 4 0 0,-1 12 1 16,2 9 4-16,-1 15-5 0,-1 4-2 0,2 24-4 15,-4-1-8-15,2 4-8 0,0 0-4 16,0 0-4-16,-2-1-7 0,6 0-3 16,-4-4-6-16,-2-13-3 0,2-9-1 15,0-1-12-15,2 1-3 0,-2-5-3 0,1 0-7 16,-3-9 0-16,2 0-3 0,1-3-3 16,-3-8-4-16,2 0-4 0,-2-3-4 0,0-3-3 15,0-4-4-15,0-2-11 0,0-1-15 16,-2-2-12-16,3-3-26 0,-1 1-24 15,-2-3-30-15,0-1-25 0,0-3-31 0,2 1-22 16,-2-2-23-16,0-2-25 0,0-4-526 16,0 0 258-16,-4 3 170 0</inkml:trace>
  <inkml:trace contextRef="#ctx0" brushRef="#br0" timeOffset="68799.5876">12814 7197 6 0,'-6'-5'69'0,"6"5"-4"0,-7-3-6 16,7 3-3-16,-7-3-5 0,7 3 1 15,0 0 1-15,-10-2-15 0,10 2 3 0,0 0-3 16,-6-2-4-16,6 2-5 0,0 0-2 16,-6-4-2-16,6 4 3 0,0 0-6 0,-6-2-6 15,6 2-1-15,0 0-2 0,0 0 2 16,0 0-3-16,0 0-3 0,0 0 1 15,-10-2-3-15,10 2 0 0,0 0 0 16,0 0-5-16,-10 5-8 0,6 0-16 0,4-5-18 16,-6 2-22-16,1 3-168 0,5-5 78 15,-6 6 52-15</inkml:trace>
  <inkml:trace contextRef="#ctx0" brushRef="#br0" timeOffset="101716.9329">14824 5798 29 0,'0'0'74'0,"0"0"-7"16,0 0-7-16,0 0-3 0,0 0-8 15,0 0-3-15,0 0-7 0,0 0-4 16,0 0-3-16,0 0-3 0,0 0-1 0,0 0-5 15,0 0-4-15,-18-6 1 0,18 6-3 16,0 0-4-16,0 0 0 0,0 0 0 16,0 0-2-16,0 0-3 0,0 0 0 15,0 0 0-15,0 0 0 0,0 0-10 0,0 0-11 16,0 0-11-16,0 0-11 0,0 0-12 16,0 0-152-16,0 0 67 0,-13 6 45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35:52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27201 3429 61 0,'-24'-16'161'0,"4"3"-16"16,-4 4-8-16,0 2-12 0,2 0-8 15,-4 3-5-15,-3 4-15 0,-5 3-11 0,-5 6-2 16,-7 4-9-16,-15 14 0 0,-3 9-5 16,-1 8 1-16,-12 22-5 0,3 9 1 15,7 5-5-15,3 7-3 0,7 9-3 16,10-1-4-16,9 4-1 0,13-16-5 16,12-2 0-16,6 0-6 0,16 3 0 15,6-3 0-15,10-5-2 0,11-6-3 0,7-1 4 16,9-8 0-16,21 6 0 0,5-12 3 0,-2-15 6 15,6-12 0-15,7-6 2 0,6-9-3 16,4-11 1-16,-2-4-6 0,-2-9 6 16,-4-8-1-16,-2-11-1 0,-9-6 4 15,7-15 0-15,-14-12-6 0,-8-9-2 0,-13-14-7 16,-11-9-1-16,-11-6-5 0,-16 10-1 16,-8-1-8-16,-10 3 2 0,-12 3-4 0,-10 6-2 15,-19-8 0-15,-1 21-8 0,-21-2 2 16,-12 7-3-16,-6 10-4 0,7 15-10 15,-24-2-12-15,16 14-18 0,-1 4-12 16,0 10-14-16,15 4-21 0,9 7-22 0,5 5-27 16,3 4-34-16,6 9-37 0,3 1-565 15,10 6 262-15,-1 2 172 0</inkml:trace>
  <inkml:trace contextRef="#ctx0" brushRef="#br0" timeOffset="399.6309">26576 4105 32 0,'4'-2'183'16,"-4"2"-22"-16,0 0-15 0,0 0-22 16,5 10-5-16,-3 1-9 0,0 4-5 15,3 10-3-15,-3 2-7 0,2 1-10 0,0 9-3 16,0-1-8-16,0 0-7 0,0 2-5 15,0-1-4-15,2-8-6 0,-2 2-4 16,0-2-5-16,-2-4-7 0,0-4 3 0,0-5 11 16,0 2 24-16,2-4 22 0,-2-5 2 15,0-3-10-15,-2-6-9 0,0 0-7 16,0 0-16-16,2-35-1 0,-2 8-5 16,-2-5-9-16,0-10-13 0,0-2-1 0,2-10-4 15,-2 1-3-15,2 8-2 0,2-1-5 16,2 2 0-16,-2 2-5 0,5 4 0 15,-1 0-5-15,3 4 3 0,1 2-5 0,3 4-3 16,1 2 2-16,0 5-14 0,0 2-7 16,3 2-20-16,-2 4-19 0,0 3-15 15,-1 6-19-15,0 3-26 0,-4 4-33 0,2 5-37 16,-5 2-484-16,0 5 229 0,-9 0 152 16</inkml:trace>
  <inkml:trace contextRef="#ctx0" brushRef="#br0" timeOffset="1377.4496">26674 4298 54 0,'19'0'63'0,"-1"-5"-11"16,4 4-12-16,-1-3-17 0,0-2-12 0,-2 2-8 16,3 0-2-16,-6-1-1 0,2 3 2 15,-6-2 2-15,1 2 14 0,-1-2 10 16,-1 3 1-16,-2 1 5 0,-3-3-1 15,-6 3 3-15,14 0 2 0,-6 3-6 0,-2 0 3 16,-2 3 5-16,0 0-3 16,0 3-9-16,0 1 2 0,3 1-2 0,-3 2-5 15,2 1 3-15,3-1-5 0,-1 0 0 16,3 0-7-16,-3-1 2 0,5 0-3 0,-2 0 2 16,1-5-1-16,3 0 4 0,-2-1 1 15,2-1-3-15,-1-5 5 0,2 0-4 0,0-3 2 16,-1-1 8-16,2-3-2 0,-2 0 0 15,-1-2 15-15,2 2 0 0,-4-2 2 16,-2 0 4-16,2 2 1 0,-2 1-6 16,-4 0 2-16,2 3-9 0,-1-2 0 15,-1 1-11-15,1 3 2 0,-7 1-6 0,10 5-3 16,-5 2 2-16,-1 1-2 0,0 7 2 16,0-2-6-16,0 1-2 0,0 0-5 15,0 0 5-15,-1 1-2 0,2-2 1 16,-1 1-7-16,-2-5 5 0,2 1 0 0,0-1 2 15,-2-1-3-15,2 0 7 0,0-3-1 0,1-3 1 16,-5-2 1-16,13-2-7 0,-13 2 6 16,17-11-4-16,-7 1-3 0,0 1 1 15,2-3 0-15,-2 1-1 0,0-1-1 16,-1 3-2-16,2 1 0 0,-5 0-6 0,0 4 1 16,0-3-6-16,-1 5 6 0,3 0-11 15,-8 2 11-15,15 0 1 0,-4 4-1 16,-3 3 3-16,2-4-1 0,4 4 1 15,-4-1-2-15,3 2 1 0,-1-1 0 0,3-1 1 16,-2 2 2-16,1-3 3 0,0-1-1 16,0 0-1-16,-3 0 2 0,2-2-2 0,-3-1 6 15,3-2-1-15,-3-1 0 0,1-2-5 16,-2-2 0-16,-3 0 2 0,-2-1 2 16,0-1-4-16,-4 2 2 0,0-1-3 15,-2 1-1-15,-2 2 0 0,-2-1 1 16,0 3-4-16,1-2-1 0,5 4-3 0,-9-2 4 15,9 2 1-15,0 0-4 0,0 0-2 0,0 0-4 16,-6 9 4-16,6-9 5 0,10 8 0 16,-3-2 0-16,2 0-1 0,-3-1 1 15,2 3 0-15,0-2 4 0,1 1-6 16,-2 1-4-16,1 4 10 0,-2-5-2 0,-1 2-1 16,1 1 2-16,0 0 1 0,-2-2-2 15,3 4-1-15,0-2-2 0,-3-2 3 16,4 2 3-16,-2-6 0 0,5 7-5 0,0-5 6 15,1 0 1-15,1-1-1 0,4-3-3 16,-2-1 4-16,-1-1 2 0,4-1-5 16,-2-4 1-16,1 3 2 0,-2-3-1 0,0-1 1 15,-1-1-2-15,0 0 0 0,-4-1 0 16,-2-1 6-16,-4 3-3 0,-1-1 3 16,-1 0-1-16,-2 1-7 0,0 6 3 15,-5-7 0-15,3 2 2 0,2 5-6 16,0 0 4-16,0 0-7 0,0 0 2 0,0 0 3 15,-6 16-3-15,8-8 2 0,4-1-2 16,3 3 3-16,2-1-2 0,1 1-14 16,1-1-17-16,2 0-28 0,2-2-38 0,-3-4-55 15,2 2-385-15,-4-8 182 0,3-2 120 16</inkml:trace>
  <inkml:trace contextRef="#ctx0" brushRef="#br0" timeOffset="1504.2574">27995 4137 1946 0,'-20'-16'-7'0,"8"6"-17"0,2 0 16 16,0 2 1-16,4 3 9 0,0-1-12 16,2 2-24-16,2 0-35 0,2 4-31 15,0-5-58-15,0 5-363 0,6-6 177 0,-4 2 117 16</inkml:trace>
  <inkml:trace contextRef="#ctx0" brushRef="#br0" timeOffset="16252.2292">27347 4778 104 0,'-2'-6'130'16,"2"6"-8"-16,0 0-8 0,0 0-10 16,-4-6-7-16,4 6-9 0,-2-5-7 0,2 5-12 15,0 0-3-15,0 0-8 0,0 0-4 16,-2-4-4-16,2 4-8 0,0 0-2 16,0 0-7-16,-5-4-3 0,5 4 0 15,0 0-3-15,0 0-2 0,0 0 0 0,-3-6-8 16,3 6 0-16,0 0-5 0,0 0-2 15,0 0 4-15,0 0-7 0,-8-2-3 16,8 2 2-16,-8 8 1 0,2 0 1 16,-5 10 6-16,-2 7 3 0,-2 7 9 0,-3 10 6 15,-10 21 2-15,2 6 5 0,1 3 2 16,1 5 2-16,0-2-2 0,4 0-3 0,4-3 2 16,-1 1-7-16,4-16 0 0,4-4-7 15,1-1 1-15,2-3-2 0,0-1-3 16,-2-7-3-16,4 0 0 0,0-2-4 15,2-10 1-15,-2 2-8 0,2-5-8 0,0 1-15 16,0-2-15-16,2-5-24 0,-2-2-8 16,0 0-28-16,-3-7-31 0,1-2-29 15,-2-4-387-15,-3-4 183 0,-2-2 120 16</inkml:trace>
  <inkml:trace contextRef="#ctx0" brushRef="#br0" timeOffset="16489.322">26754 5403 10 0,'0'-8'119'0,"0"8"-6"0,0 0-1 16,0 0-6-16,9 22-5 0,-5-8-11 16,2 2-6-16,1 0-9 0,-1 5-3 0,4 2-10 15,-1 2-5-15,4 2-7 0,1 0-2 16,2 1-10-16,-4-1-2 0,1-5-3 15,1-1-8-15,-3-2-18 0,2 0-15 16,-1-3-11-16,0-3-22 0,-2-1-16 0,0-5-26 16,1-4-268-16,-1-1 120 0,1-5 78 15</inkml:trace>
  <inkml:trace contextRef="#ctx0" brushRef="#br0" timeOffset="16697.4305">27355 5367 31 0,'0'0'153'0,"0"0"-8"0,0 0-3 16,0 0-10-16,-10 25-6 0,-3-8-7 15,-2 2-10-15,1 0-10 0,-6 5-5 0,1 1-10 16,1 2-8-16,-4-3-11 0,3 2-5 16,2-1-6-16,0 0-5 0,3-4-10 15,0-2-16-15,2 0-21 0,2 1-37 0,3-5-38 16,2-2-32-16,1 0-368 0,2-3 161 15,2-3 106-15</inkml:trace>
  <inkml:trace contextRef="#ctx0" brushRef="#br0" timeOffset="17399.5654">26803 6167 12 0,'-9'-7'155'0,"-1"2"-17"0,-1 1-13 15,-3 2-11-15,-6 4-7 0,-3 4-12 16,-4 3-8-16,-5 6-5 0,-9 10-7 16,-14 17 1-16,1 4-8 0,-1 7-2 0,1 4-6 15,1 5-4-15,-3 17-3 0,11-13-4 16,7 4-7-16,8-4-2 0,5 3-3 0,8-3-2 16,8-8-5-16,9-9-1 0,9-2-1 15,6 2-3-15,12 11-2 0,7-6 0 16,8-4-4-16,3-7 2 0,10-3-3 0,5-8-3 15,7-5 0-15,9-8 1 0,5-4 0 16,2-5 1-16,-8-9-3 0,14-2-3 16,0-6 3-16,0-8 1 0,-3-3-8 0,-3-5 11 15,-6-4 8-15,-5-7 9 0,-7-2 11 16,-8-4 9-16,-3-6 2 0,-10-5-1 16,-7-5 5-16,-7-2-6 0,-6-7-4 15,-14 8-5-15,-5 3-3 0,-7 0-5 0,-9-18-5 16,-15 4-4-16,-8-1-4 0,-8 6-4 15,-11 2-3-15,-6 9-2 0,-5 0-3 0,-3 8-3 16,-1 8-2-16,1 3-1 16,0 11-9-16,9 3-16 0,9 7-16 0,4 6-23 15,1 5-23-15,2 2-29 0,1 5-30 16,1 3-26-16,0 8-32 0,2 7-447 0,4 1 219 16,0 3 144-16</inkml:trace>
  <inkml:trace contextRef="#ctx0" brushRef="#br0" timeOffset="18383.5486">26626 6648 132 0,'8'-17'134'0,"-2"3"2"16,-4 6-2-16,-2-3-13 0,-2 7-16 15,-4 1-8-15,-2 3-9 0,-8 3-6 16,0 3-14-16,-6 4 2 0,1 3-5 16,-1 0-9-16,2 4-3 0,2 2-9 0,4-1-1 15,3 3-6-15,3 2-2 0,4 0-3 16,4-1-1-16,6 3-2 0,5 0-6 0,1 5-2 16,5-3-2-16,2-2-2 0,1 2 1 15,-2-4-2-15,3 1-3 0,-3-5 1 16,-6 1-1-16,0-3 0 0,-2 1 0 15,-8-3 3-15,0-3-4 0,-6-1 0 0,0 1 0 16,-6-2-6-16,2-2 2 0,-2-3 2 16,1-1 0-16,0-2-5 0,9-2 0 15,-14-4-2-15,9-2-1 0,3-1-1 16,2-5-8-16,7-1 6 0,-1-1-1 0,5-2 1 16,4-1 2-16,1-1-2 0,4 0 2 15,-2 4 0-15,2-1-2 0,-1 1-1 0,-1 3 0 16,0-1 0-16,-4 5-1 0,4-1 0 15,-6 3 3-15,1 0 2 0,-1 4 3 16,-1 1 1-16,0 1-3 0,-1 1 3 0,0 2-3 16,0 0 3-16,-2 0 0 0,0 2-3 15,-2-1 0-15,3 1 1 0,-3-2-2 16,1 2-5-16,-1-3 6 0,1 1 2 16,1 0 0-16,-2-4-3 0,2 2 2 0,2-2-1 15,-2-4 2-15,2 2 1 0,-1-4-3 16,1-1 1-16,1-1 0 0,2 1-5 15,-3-1 5-15,0 1-5 0,2-2 2 0,-2 2-1 16,-2-1-1-16,1 5 1 0,-1-3 0 16,1 2-3-16,-3 0-1 0,1 2 3 15,-1 0 0-15,-6 2-1 0,12 6 2 0,-5-2 1 16,0 1-1-16,-3 1 3 0,2 2-1 16,0 2-3-16,-2-3 3 0,2 1-1 15,-1 1 0-15,2-1-3 0,-3-2 0 16,0 1 4-16,-2-1-2 0,2 0 2 0,0 1 0 15,1-3-1-15,-3-2 0 0,4 2 1 16,-6-4-2-16,13 0 0 0,-13 0 2 16,15-4-3-16,-9 2 4 0,2-2-2 0,-2 3 3 15,4-4-8-15,-4 4 7 0,-6 1-3 16,10-4-1-16,-4 2-2 0,-6 2 0 16,11-2 2-16,-11 2-1 0,9 0 1 0,-9 0-4 15,10 4 6-15,-3-2 1 0,-3 1-3 16,2 2 1-16,0-3 1 0,-2 3-2 0,6-1 3 15,-4 1-2-15,0-2 1 0,2 0-5 16,1 0 1-16,-1-3 3 0,-8 0-4 16,17 0 2-16,-6-3-1 0,-1 0-1 15,-2-1 2-15,4 0-2 0,-4 0 1 0,0-1-1 16,0 3 5-16,1-3-3 0,-2 4 4 16,-1-3 3-16,-2 2-1 0,-4 2 1 15,0 0 1-15,0 0 1 0,0 0 0 16,0 0-4-16,0 0 2 0,-12 13-4 15,7-7 4-15,-1-2-2 0,3 0-2 0,3-4-11 16,-8 5-7-16,8-5-10 0,-6 6-11 16,4-5-10-16,2-1-15 0,0 0-17 0,-6 2-23 15,6-2-26-15,0 0-364 0,0 0 167 16,0 0 111-16</inkml:trace>
  <inkml:trace contextRef="#ctx0" brushRef="#br0" timeOffset="18848.3773">26714 7563 33 0,'5'-12'172'15,"-3"4"-7"-15,-2 1-7 0,2 1-5 16,-2 6-8-16,2-2 6 0,-2 2 6 0,0 0-1 15,2 29-1-15,-2-10 0 0,0 9-2 16,0 4 1-16,-2 10-8 0,2 2-6 16,-4 14-4-16,-1 19-6 0,-2 2-10 0,1-4-12 15,0 7-8-15,0-18-10 0,-1-7-11 16,-1-2-6-16,-1 1-6 0,-1 16-8 16,1-13-13-16,-1-8-20 0,4-3-12 15,-4-6-15-15,6-6-11 0,-2 0-17 0,0-6-14 16,2-5-22-16,0-3-25 0,0-5-23 15,1-2-31-15,-1-4-29 0,2-7-19 0,0-2-24 16,2-2-520-16,0 0 250 0,-9-28 166 16</inkml:trace>
  <inkml:trace contextRef="#ctx0" brushRef="#br0" timeOffset="19032.6904">26422 8331 50 0,'-6'-6'171'0,"0"2"1"16,1 2-8-16,5 2-6 0,0 0-16 0,-15 3-8 15,13 3-14-15,0 2-10 0,0-1-7 16,4 1-9-16,0 2-12 0,2 1-5 16,2 0-12-16,3 1-24 0,2-3-21 0,-1 1-25 15,5-2-26-15,0-2-16 0,2-3-23 16,2-3-20-16,2-2-21 0,7-3-19 16,-1-3-285-16,5-5 141 0,-2-1 93 15</inkml:trace>
  <inkml:trace contextRef="#ctx0" brushRef="#br0" timeOffset="19183.6528">26790 8300 673 0,'28'-19'3'0,"-5"1"32"0,-6 5 16 0,-5 4 20 15,1-1 32-15,-4 3 15 0,-3 2 8 16,1 2-6-16,-3 1-6 0,-4 2-2 16,0 0-4-16,0 15-10 0,-6-1 1 0,-3 0-3 15,0 5-8-15,-1 5-8 0,-5 1-9 16,5-1-8-16,-6 3-4 0,4 0-10 0,2-2-19 16,-4-3-25-16,6 2-32 0,-2-5-41 15,-1 1-45-15,3-2-77 0,-1-2-482 16,0-2 229-16,3 1 150 0</inkml:trace>
  <inkml:trace contextRef="#ctx0" brushRef="#br0" timeOffset="19794.7021">26400 8724 8 0,'-12'-9'165'16,"-3"4"-17"-16,-2 1-9 0,-4 4-2 0,-7 1-9 15,-5 7-3-15,-7 2-3 0,-9 9-3 16,-21 9-3-16,2 4-8 0,-1 13-6 16,-14 7-5-16,2 10-5 0,5 4-4 15,0 11-6-15,8 0-6 0,7 8-7 0,10 0-6 16,3 3-5-16,16-14-7 0,4 0-7 0,9-1-2 16,6 3-3-16,7-13-5 0,8-10-2 15,7 2-3-15,10 14-4 0,6-2-4 16,6-6-6-16,10-6-3 0,5-4-6 15,7-5 1-15,9-8-1 0,5-8-7 16,8-3 1-16,3-6-1 0,3-8 2 16,-10-7-6-16,-3-4-2 0,29-7-3 0,-1-7-3 0,3-1 5 15,18-9-4-15,-7-8 0 0,-19 4 2 16,15-8 1-16,-22 1 5 0,-1 0-3 16,-4-1 4-16,-4-1 1 0,-3-7 2 15,-4 1 4-15,-6-1 5 0,-6-4-1 16,-5-1 3-16,-7-4 4 0,-5-5-1 0,-7-3 1 15,-10-6-4-15,-6-1-1 0,-10 3-4 16,-8 8-4-16,-10-17-13 0,-12 3-1 0,-10 4-6 16,-9 6-7-16,-9 6-5 0,-11 7-10 15,-10 6-10-15,-7 10-7 0,-7 5-10 16,-2 7 0-16,4 3-11 0,1 5 4 0,14 7-15 16,10 1-18-16,10 4-26 0,-1 1-394 15,0 3 179-15,1 4 118 0</inkml:trace>
  <inkml:trace contextRef="#ctx0" brushRef="#br0" timeOffset="20167.9032">26071 9947 70 0,'-3'9'141'0,"1"-4"-9"16,2-1-10-16,0-4-13 0,0 0-11 0,0 0-9 16,9-19-11-16,-5 4-10 0,2-9-5 15,5-7-5-15,0-2 0 0,3-11-13 16,1-4-1-16,-2 3-4 0,2-1-9 16,-3 2 5-16,3 2 1 0,-4 10 2 0,-1 2-6 15,0 5 7-15,0 1-2 0,-2 5 10 16,0 6 8-16,-2 6 7 0,3 5 2 15,-3 4-6-15,-6-2 0 0,15 17-5 0,-8-2-6 16,1 5-5-16,2 5-2 0,0 0-3 16,0 6-5-16,-4-4-3 0,2 1-14 15,-1 1-15-15,-1-2-15 0,-1 1-23 0,-3 0-23 16,0-5-23-16,0 1-14 0,-4-2-17 16,2-4-9-16,-2 0-12 0,-3-4-362 15,-1-3 169-15,2-3 112 0</inkml:trace>
  <inkml:trace contextRef="#ctx0" brushRef="#br0" timeOffset="21051.4937">26272 9868 249 0,'-11'-6'76'0,"-2"0"13"16,3-1-3-16,-1-1 7 0,2-1-5 0,3-1-5 16,4 0-1-16,2-1-1 0,4-3-8 15,4 1-13-15,6-2-1 0,2-1-9 16,8-6-4-16,1 2-4 0,5 0-6 16,4-7-12-16,1 1-9 0,-1-3 3 0,0 2-6 15,3-1 0-15,-11 8 0 0,-2-3-3 16,-1 4 4-16,-5 5 12 0,-4 0 12 0,-4 3 9 15,-4 5 8-15,-4 2 10 0,-2 2 4 16,0 2 0-16,0 0 0 0,-14 16-6 16,8-6-3-16,-2 4-7 0,2 2-4 15,-1 1-4-15,0 3-5 0,3-2-2 0,0 1-5 16,2 0-12-16,0 0-15 0,4-2-14 16,0 2-17-16,2-4-21 0,5 3-20 15,0-5-21-15,3-1-12 0,2-4-5 0,8 3-5 16,-1-5 3-16,3-5 2 0,-2-1 2 15,6-1 11-15,-2-5 11 0,1-2 17 16,-1-2 23-16,-4-2 24 0,2 1 21 0,-5-4 7 16,-2 2 27-16,-4-1 8 0,-5 3 13 15,-2 0 6-15,-6 1 0 0,0 2 6 0,-4 1 2 16,-4 1 5-16,0 4-3 16,-3-1-1-16,0 4-3 0,-2 3-8 0,-1 0-6 15,1 3-8-15,0 3-5 0,3 1-4 16,0 1-6-16,3-1-4 0,2-1-4 0,3 2-1 15,4-3-12-15,-2 0-2 0,7 1-9 16,-2-4-7-16,3 0-6 0,2-3-9 16,0 0-7-16,4-3-8 0,-2-3-2 15,3 0-1-15,0-2 3 0,0 2-1 0,-5-1 6 16,2 2 6-16,0-1-3 0,-4 2 4 16,0 0 6-16,-1-2 0 0,-7 3 2 0,15 4-1 15,-11-3 5-15,2 2-5 0,1-1-7 16,-1 2-6-16,2-2-17 0,-2-1-13 15,4 1-3-15,-2-2-8 0,2-2-7 16,1-1-10-16,2-1-12 0,1-3-2 0,-1-2 3 16,2 1 12-16,0 0 12 0,-5 0 19 15,3 0 23-15,0 1 21 0,-5 1 26 16,1 0 16-16,-3 2 16 0,0 1 10 0,-2 1 7 16,-4 2-3-16,7-2 2 0,-7 2-2 15,0 0-1-15,2 9-3 0,-2-3-7 16,0 0-8-16,2 3-2 0,-2-1-2 0,3 1-5 15,-1-2-8-15,0 4-1 0,0-3-3 16,2 1-5-16,0-1-6 0,0-1-3 16,0-1-3-16,0 0 0 0,1-3-1 0,2 1-2 15,-3-2 4-15,-4-2-1 0,12 0 2 16,-12 0-3-16,15-8-2 0,-9 2-1 16,3-1-2-16,0 0 2 0,-1-1 4 0,0-1-4 15,2 1-1-15,0 0 4 0,-2 2 0 16,2-1 0-16,-1 3 0 0,2-2 7 15,-3 2-3-15,3 0 3 0,-1 4 3 0,0 0 7 16,-10 0 4-16,20 4-3 0,-10 0 2 16,-2 2 11-16,1-2-11 0,2 2-2 15,-3-2-1-15,-1 2-2 0,1 0-2 0,0-4 0 16,1 1-8-16,2-3-16 0,-1-3-15 16,0-3-31-16,2 1-25 0,0-5-22 15,1-5-46-15,-1-4-359 0,1 0 172 0,-2-6 114 16</inkml:trace>
  <inkml:trace contextRef="#ctx0" brushRef="#br0" timeOffset="21749.5546">23804 5526 35 0,'-2'-8'124'16,"0"1"-11"-16,-1 1-9 0,1 0-13 16,0 1-7-16,-1-1-7 0,3 6-10 15,-2-6-7-15,2 6 2 0,0 0 10 0,2 25 0 16,5-2-3-16,-2 6 3 0,1 10-1 16,4 15 5-16,7 24-3 15,7 8-1-15,6 22 3 0,3 7 4 0,7 3 0 0,5 6-2 16,1 9-2-16,5 4 0 0,19 33 2 15,-2-1 1-15,1 8 2 0,0 0 0 16,-2 4-1-16,-1 0-2 0,-3-2-5 16,-14-36-1-16,1-3 3 0,2-5 1 15,-4-2-2-15,3-6-2 0,-4-1-8 0,-1-5-5 16,-3-3-6-16,-3-8-5 0,-4-7-5 0,-1-6-2 16,-9-21-6-16,0-5-1 0,-3-6-6 15,-5-16-1-15,-2-9-10 0,-4-8-10 16,0-3-8-16,2-5-4 0,-6-6-9 15,0-3-10-15,1-7-17 0,-1-2-19 0,-1-6-19 16,-7 0-22-16,13-14-24 0,-9 3-28 16,0-3-18-16,-4-3-16 0,2-2-20 0,-6-3-481 15,2-1 235-15,-4-2 154 0</inkml:trace>
  <inkml:trace contextRef="#ctx0" brushRef="#br0" timeOffset="22033.745">24138 8016 94 0,'0'0'149'0,"26"9"-11"0,-6 2-5 15,6 7-4-15,3 3-18 0,9 8-15 16,18 9-8-16,3 2-6 0,0 0-11 16,1-2-6-16,-3 2-12 0,0-2-18 0,-3-6-15 15,-11-5-14-15,-5-6-17 0,-6-7-24 16,-2-2-12-16,-5-5-21 0,-1-4-26 16,-4-7-252-16,4-3 118 0,-3-8 78 0</inkml:trace>
  <inkml:trace contextRef="#ctx0" brushRef="#br0" timeOffset="22191.5707">25071 8076 328 0,'6'-41'26'15,"-1"5"20"-15,-2 7 24 0,-3 6 23 0,0 6 17 16,0 4-9-16,-3 3-2 0,-2 7 0 16,-1 3 7-16,6 0 3 0,-21 23-4 15,4 1 2-15,-2 7-4 0,-1 9-7 0,-2-1-6 16,-1 4-12-16,1-1-7 0,4-3-8 16,0-6-6-16,4-2-30 0,1-5-40 15,2-2-48-15,3-5-47 0,2-9-59 0,1-4-389 16,-1-4 189-16,6-2 124 0</inkml:trace>
  <inkml:trace contextRef="#ctx0" brushRef="#br0" timeOffset="22975.2258">23156 3816 31 0,'-66'32'124'0,"-1"6"-6"0,-18 17-5 0,-2 8 3 16,2 10-7-16,5 7-13 0,2 3-9 0,4 6 1 15,3 7-8-15,10 7-9 0,7 7-1 16,7 5-6-16,15 1-10 0,8 0 0 15,14-19-4-15,10 0-4 0,8-1 5 16,12-5-3-16,16 12 7 0,15-11-5 0,16-3-1 16,11-9 0-16,7-10-4 0,14-7 1 15,10-8-4-15,3-9-2 0,4-10-4 16,2-8-5-16,-13-15-2 0,-4-6-1 0,14-8 1 16,16-11-8-16,2-7 1 0,-2-6-3 15,3-7 7-15,-7-9 3 0,-5-8-4 16,-7-10 4-16,-14-12 2 0,-10-8 4 0,-13-14 0 15,-9-5 1-15,-13-5-1 0,-13-4-3 16,-9 1-3-16,-13-1 2 0,-13 15-5 16,-10-3-2-16,-9 0-3 0,-19-13 0 15,-14 3-3-15,-11 7-6 0,-15 9-1 0,-8 5 1 16,-10 7-6-16,-10 8 3 0,-8 8-2 16,-6 7-2-16,-4 8-3 0,-12 11-7 0,-3 4-1 15,0 8-5-15,2 10-9 0,23 7-6 16,2 6-19-16,7 6-17 0,6 7-12 15,10 4-25-15,10 6-31 0,7 1-25 16,15 4-35-16,13-1-417 0,7 1 206 0,5-2 136 16</inkml:trace>
  <inkml:trace contextRef="#ctx0" brushRef="#br0" timeOffset="23201.553">22912 4429 21 0,'-2'-4'140'0,"2"4"-23"16,9-9-5-16,4 3-17 0,3 0-4 16,8-2-5-16,5 3-9 0,11-2-10 0,3 2-14 15,1 2-18-15,2-2-26 16,-1 5-16-16,-1 0-35 0,-1 0-31 0,-11 5-193 15,-2-3 90-15,-5 4 60 0</inkml:trace>
  <inkml:trace contextRef="#ctx0" brushRef="#br0" timeOffset="23357.8808">23251 4480 81 0,'-10'10'85'0,"1"3"-2"16,0 4-4-16,5 1-6 0,2 3-4 15,0 6-9-15,4 4-4 0,2 5-8 16,1 4-6-16,3 8 4 0,1 3-4 15,-1 3-7-15,2 1-11 0,2-3-6 0,-2 1-27 16,0-3-17-16,-1-4-25 0,-1-7-206 16,3-4 87-16,-2-5 58 0</inkml:trace>
  <inkml:trace contextRef="#ctx0" brushRef="#br0" timeOffset="24525.7004">23820 4964 122 0,'-14'-8'124'0,"1"3"-16"15,-2 1-9-15,1 4-12 0,0 0-8 16,0 6-11-16,1 0-7 0,0 2-9 16,-2 9 7-16,5 0-19 0,0 4-4 15,0-1-4-15,4 3-4 0,4-4-11 0,0 2 4 16,2-2-4-16,2 0-6 0,0-1 0 15,2-1-1-15,4-4 1 0,0-1-2 16,-2-5 3-16,2-3-4 0,1-2 3 16,2-4-9-16,-3-2 3 0,1-2 0 0,1-3-1 15,-2-1-6-15,1 1 3 0,0-3-1 16,-3 1 2-16,-2 1-2 0,2 2 2 0,-2 1-6 16,0 2 2-16,1-1-3 0,-3 2-1 15,-2 4 4-15,7-2-5 0,-7 2-1 16,4 12 6-16,-2-3-3 0,2 2-5 15,0 3 0-15,5-1-7 0,-3-2 2 0,2 0-2 16,1 1 0-16,2-2 2 0,-1-2-9 16,0-1 0-16,2-2 0 0,-2-3 5 15,3-2-1-15,-3-1 4 0,3-5 0 0,0-1 6 16,-1-4-4-16,-2 3 7 0,2-4 1 16,-2-1 5-16,-2-1 5 0,1 1-2 15,-3 1 5-15,3 1 1 0,-5 1 3 0,3 3 5 16,-3-1-3-16,2 1-5 0,-2 1 1 15,-2 2-4-15,2 2 2 0,-4 2-2 16,0 0 0-16,12 12 2 0,-8-5-1 0,0 4-3 16,0 1-1-16,0 1 4 0,0 1 0 15,2 0-4-15,-1 3 0 0,-1-4 3 16,1 0-1-16,-1-1-4 0,-2-3 6 16,2 1-1-16,0-1-6 0,-2-2 1 0,3-1 2 15,-3 2 5-15,4-6-2 0,-2 0 0 16,-4-2-3-16,0 0 2 0,18-4-5 15,-10 0 7-15,-2-2-2 0,0 1 0 16,2-3-5-16,2 1 0 0,-4 1 1 0,2 0 1 16,-2 0-3-16,1 0 5 0,-1 3-5 15,-2-1-3-15,1 0 1 0,1 2 0 0,-6 2 4 16,0 0 2-16,17 6-6 0,-11-2 10 16,0 4-4-16,-2-1-6 0,4 0 4 15,-2 1-2-15,-2 2 6 0,2-3-6 16,0 3 6-16,-1-3-4 0,-1 1-2 0,0-1 1 15,3-1 1-15,-3 2 1 0,0-2-4 16,3-1 4-16,-3 1-5 0,0 0 4 16,2 0-4-16,0-3-2 0,-2 1 2 15,6 0-2-15,-4 0 5 0,0-1-3 16,0 3 0-16,0-2-3 0,3-1 1 0,0 2 0 16,-1-1-2-16,3-1-4 0,-3 2 4 0,5-3 2 15,-2 1-1-15,1-1 0 0,-2-2 5 16,4-2-2-16,0-1 5 0,-1 1-7 15,-3-3 1-15,6-1 0 0,-6-1 3 16,-2 0 3-16,-2 1 4 0,1-2 10 0,-2 2 6 16,1 3 4-16,-4-3 2 0,0 2 0 15,-2 4-5-15,0 0 0 0,0 0-4 16,0 0 1-16,-8 13-7 0,4-1 1 16,1 3-3-16,0 3 0 0,1 1 3 0,0 1-3 15,0 4-1-15,2-2 0 0,-2 1 0 16,2 0-2-16,2-2 1 0,-4 0 0 15,4-3-3-15,-2-1 5 0,0 0 5 16,0-6 1-16,0-2-1 0,-2-3-1 0,0-5 4 16,2-1-6-16,0 0-1 0,0 0-1 15,2-30-2-15,0 10 3 0,4-5-3 0,0 0-3 16,2-2-3-16,0 2 0 0,3 1 0 16,-1 0 0-16,3 2-4 0,0 0 2 15,-3 3 0-15,0 6 2 0,0 0-8 0,0 4-1 16,-2-1 5-16,-2 6 2 0,1 0 0 15,0 4 9-15,-7 0 2 0,0 0-1 16,6 12-2-16,-8-5 0 0,-5 2 2 16,1 2-3-16,-3 0-7 0,-1 0-6 0,0-1-16 15,-2 0-22-15,6-5-4 0,-2 3-21 16,4-5-19-16,-3 0-25 0,7-3-237 16,0 0 119-16,0 0 79 0</inkml:trace>
  <inkml:trace contextRef="#ctx0" brushRef="#br0" timeOffset="24895.803">24713 5364 180 0,'9'-7'20'15,"0"1"11"-15,-1 0 10 0,3-1 5 0,-3-1 0 16,5 1 2-16,-2-2 3 0,-1 0 3 16,2-3-3-16,0 3 1 0,-2-2 2 15,0-1 6-15,1 3 7 0,-3-2 4 16,-1 1 6-16,-1 1 0 0,-3 1-2 0,-1 0-4 16,-2 3-1-16,-2-1-11 0,2 6-11 15,-7-4-1-15,7 4-6 0,0 0-5 0,-17 7-7 16,13-1-5-16,0 1-9 15,1 4-4-15,1-2-8 0,0 1-3 0,4 1-1 16,-2-2 3-16,2 3 0 0,3-3-2 16,1-1-2-16,-2 0 4 0,2-3 7 0,3-1-11 15,0-2-2-15,1-2 4 0,0 0 0 16,4-4-1-16,-2 1 2 0,1-3 1 16,-3 0-6-16,3-2 5 0,-2 1-6 15,-3 1 6-15,2 0-3 0,0 2-1 0,-2 1 3 16,-2-1 0-16,0 0-4 0,0 3 4 15,3-2 2-15,-9 3-1 0,13 4 2 16,-5-2-2-16,-1 4 6 0,1-1 1 16,0 1-6-16,-1 2 7 0,2 1-9 0,-1-1 1 15,0 2-17-15,1-1-30 0,0-3-34 16,-3 0-31-16,2-1-341 0,-2-3 154 16,1 2 101-16</inkml:trace>
  <inkml:trace contextRef="#ctx0" brushRef="#br0" timeOffset="25833.5138">26657 10321 44 0,'2'-9'156'16,"-2"-3"-9"-16,0 5-2 16,2-4-1-16,-2 4-1 0,0 0-8 0,0-1-7 15,0 4-12-15,0-2-14 0,0 6-9 16,0 0-5-16,0 0-3 0,0 25 4 0,-2-4-2 15,0 9-4-15,2 9 3 0,-3 3-2 16,1 9-3-16,0 3-5 0,-2 1-7 16,4 2-4-16,0 0-7 0,0 0-10 0,0-2 0 15,0 1-1-15,0-2-9 0,0 0-2 16,0-6-1-16,0-2-2 0,0-3-5 0,0 0-4 16,-2-4-2-16,2-1-16 0,-2-5-2 15,0-2-18-15,-2-3-18 0,0-3-22 16,2-5-24-16,0 0-30 0,-4-5-43 15,0-2-35-15,0-5-511 0,0-3 236 16,-4-6 157-16</inkml:trace>
  <inkml:trace contextRef="#ctx0" brushRef="#br0" timeOffset="26046.6328">26297 10932 94 0,'6'-6'140'0,"0"4"-10"0,4-1-13 16,-2 1-8-16,2 2-2 0,1 5-20 16,2-4-9-16,1 5-6 0,-1 2-5 0,1-1-8 15,0 0-8-15,0 4-3 0,1-3-17 16,0 2-19-16,0-2-16 0,-1 1-23 16,2-1-15-16,0-3-23 0,4 0-19 15,-2-2-250-15,1-3 114 0,5-2 75 0</inkml:trace>
  <inkml:trace contextRef="#ctx0" brushRef="#br0" timeOffset="26218.5154">26917 10876 280 0,'22'-14'36'0,"-6"3"22"0,-3 1 14 16,-2 2 12-16,-3 3 18 0,-2 1 5 0,-1 0-3 15,-1 2-5-15,-4 2 3 0,0 0-3 16,0 0-3-16,-11 17-5 0,1-5-6 0,-3 1-8 16,-2 3-6-16,1 2-8 15,-8 3-3-15,5 3-9 0,-2 1-4 0,0 0-7 16,2-2-16-16,0 4-19 0,3-2-27 15,-4 0-36-15,8 0-37 0,-3 0-31 0,5-2-402 16,-3-1 179-16,5 1 119 0</inkml:trace>
  <inkml:trace contextRef="#ctx0" brushRef="#br0" timeOffset="26803.4275">27078 11393 50 0,'-6'-18'142'0,"-5"-1"-9"0,0 2-8 16,-5-1-8-16,-8-2-9 0,-3 4-8 15,-7 0-7-15,-12 1-6 0,-3 4-2 0,-9 1-7 16,-7 9 2-16,-28 1 3 0,-11 7 1 15,-23 8 1-15,-4 10-2 0,2 5-1 16,2 7-1-16,2 6 4 0,6 1-7 0,7 8 4 16,8 0-4-16,13 3-6 0,11 2-5 15,10 8-4-15,19-8-7 0,7 4-4 16,8 3-4-16,8 4-5 0,9 0-3 0,7 6-5 16,10-9-1-16,8 13-3 0,9 0-2 15,10 0-6-15,8-4 3 0,19 11-2 16,11-10-2-16,12-4-6 0,9-9 2 0,14-6-6 15,7-8-8-15,8-6-6 0,2-7 3 16,4-4 1-16,4-1-3 0,6-10 7 16,9-5-3-16,-1-7 0 0,-18-7 0 15,23-6-1-15,-5-5 2 0,-5-5-10 0,-9-7 2 16,-8-6-5-16,-6-4-2 0,-27-2-1 16,-8-2 4-16,-8-8-1 0,-5-5 5 0,-8-6 1 15,-9-3 0-15,-4-7 1 0,-10-4-2 16,-8-5 2-16,-7-7-2 0,-9-9 1 15,-8 1-3-15,-13-9 2 0,-11-16-3 16,-18-1-1-16,-13 9 0 0,-15 9-1 0,-15 9-4 16,-14 13 2-16,-10 13 1 0,-7 8-1 15,-5 12 4-15,-2 9-1 0,2 9-3 16,20 11-7-16,2 4-12 0,0 5-12 16,8 8-21-16,6 3-19 0,10 7-22 0,17 2-26 15,13 3-35-15,7 6-490 0,6 4 223 16,7 1 147-16</inkml:trace>
  <inkml:trace contextRef="#ctx0" brushRef="#br0" timeOffset="27487.623">25869 11796 100 0,'0'-6'159'15,"0"6"-13"-15,0 0-6 0,0 0-3 0,-8 19-15 16,6-4-7-16,0 6-11 0,-3 6-3 16,3 2-6-16,0 9-9 0,-2-1-7 15,2 3-5-15,-2 1-8 0,2-1-4 0,-2 0-8 16,-1 0-3-16,0-5-5 0,1-4-8 16,2-2 1-16,-2-4 0 0,2-4-2 15,0-5-2-15,2 2 3 0,-2-5-3 0,2-3-7 16,2-2-4-16,2-4-1 0,0-2-4 15,2-1-1-15,-6-1-2 0,22-3 0 16,-9 0-4-16,3 2-6 0,4-4-1 16,-2 4 4-16,6-4-1 0,-1 4 0 0,5 1-2 15,-2 0 2-15,5 0-4 0,-1 0 1 16,2 0 1-16,-1 1-1 0,-1-1-2 16,2 3-2-16,-3-3-10 0,1 0-10 15,0-3-13-15,0 0-8 0,-2-1-11 0,0-2-9 16,-1-3-1-16,1 0 3 0,-2-1 9 15,-3-2-1-15,-2-1 4 0,-2 0 11 0,0-2 3 16,-6 1-1-16,-3 1 14 0,-1-1 8 16,-5 3 7-16,-4 1 9 0,0 2 7 15,-2-1 6-15,-4 4 5 0,-1 1 0 16,-1 1 2-16,0 3 1 0,8 0-1 0,-20 3-4 16,12 3-5-16,0 0-2 0,1 1 0 15,3 2-1-15,1 3 0 0,1-1-2 16,2-1-16-16,5-1-11 0,-1 3-10 15,7-3-23-15,3-1-19 0,2-3-14 0,4-1-15 16,1-2-15-16,5-2-10 0,6-3-4 16,6-1-274-16,0-4 136 0,0-1 90 15</inkml:trace>
  <inkml:trace contextRef="#ctx0" brushRef="#br0" timeOffset="27790.2124">26943 12212 645 0,'36'-16'-19'0,"-11"3"20"0,-6-4 18 0,-6 7 19 16,-3-2 10-16,-4 2 5 0,-4 1 12 15,-2 2 2-15,-4-2 2 0,-2 2-4 0,-4 2 2 16,-4 1 3-16,0 0-10 0,1 4 5 15,-6 2-6-15,4 0-3 0,-1 5-7 16,-2 1-9-16,4 3-2 0,3 1 1 16,0 1-7-16,3 1-5 0,4-3-2 0,2 3 0 15,4-3-2-15,0-2-5 0,6-1-4 16,1-1-7-16,2-3-6 0,1-2-5 16,4 0-3-16,0-4-6 0,1-1-2 0,-2-3 6 15,2 0 0-15,-3 0-1 0,0-1 2 16,-2 1 2-16,-4 0 4 0,1 3 7 15,-3-3 4-15,1 2 1 0,-3-1-2 16,-4 5-5-16,0 0 4 0,0 0-4 0,10 6 0 16,-10-6 2-16,5 11-3 0,-3-5-3 15,0 1 1-15,2 0-13 0,0-1-13 0,0 1-17 16,3-1-16-16,0 0-21 0,1-2-20 16,2-3-22-16,0 2-318 0,4-7 149 15,-2 0 99-15</inkml:trace>
  <inkml:trace contextRef="#ctx0" brushRef="#br0" timeOffset="28063.4391">27398 12037 66 0,'0'0'94'15,"0"0"-4"-15,16 6-5 0,-7-2-10 0,0 3-5 16,1 3-8-16,2 2-1 0,2-1-9 16,-2 0-5-16,1 3-6 0,-1-4-3 15,2 5-6-15,-4-6-1 0,0 1-4 0,-2-1 4 16,2-3-6-16,-4 0 9 0,0-2-13 15,0-4 8-15,-6 0-8 0,13-4-4 16,-4-2 2-16,1-1-2 0,3-1-5 16,1-1-2-16,0 1 1 0,0-3-2 0,3 5-2 15,-2-1 1-15,2 1-1 0,-1 3 0 16,0-1 0-16,-2 4-4 0,1 0 0 16,0 2 3-16,-2 0-2 0,-1 1 6 15,2 3-24-15,-2 0-19 0,-2 1-22 0,-1-1-21 16,-2 0-268-16,-1-2 117 0,-4-1 77 15</inkml:trace>
  <inkml:trace contextRef="#ctx0" brushRef="#br0" timeOffset="28610.484">27910 12060 22 0,'4'8'101'0,"1"-3"-12"15,-3 1-9-15,4-2-5 0,0 0-5 16,0 0-10-16,-2-1-8 0,6 1-1 0,-4-2-6 15,2 0-4-15,0 0-9 0,3 0 3 16,0-2-8-16,1 3-3 0,-1 0-1 0,3-3-1 16,2 2-2-16,-2-2-1 15,3 0-8-15,4-2 1 0,-2-2-13 0,3 0-3 16,3-2-3-16,-2-3 0 0,1-2-1 16,-1-1 1-16,1-1-1 0,-2-1 8 0,-2 1 4 15,-3-1 9-15,-5 3 12 16,0 1 8-16,-4 2 1 0,-2 1 12 0,-4 2 11 15,0 0 2-15,-2 5 4 0,0 0 2 16,0 0-3-16,0 0-7 0,0 0 3 0,-8 17-9 16,8-9-3-16,2 2-2 0,2 4-8 15,0 1 1-15,2 0-4 0,2 6-2 16,1 0-1-16,2 0 3 0,-1 4-2 16,-1 0 0-16,-3 0 2 0,0 1 5 0,-2 2 10 15,-1 1 6-15,-6-1 2 0,-1 0 5 16,-6 6 0-16,-1-6-6 0,-5 3-5 0,-2-5-4 15,-2-1-6-15,-2-4-1 0,-1-2-25 16,2-6-42-16,0-4-60 16,3-4-77-16,4-5-569 0,1-5 249 0,-2-2 165 15</inkml:trace>
  <inkml:trace contextRef="#ctx0" brushRef="#br0" timeOffset="29099.6856">26489 12746 86 0,'0'0'154'16,"9"13"1"-16,-4-1-7 15,-1 3 2-15,0 8-5 0,0 5-1 0,0 13 2 16,0 8-3-16,-2 7 0 0,4 22-5 16,-1 7-3-16,-2 3-6 0,1 5-11 0,-2 7-6 15,2 2-9-15,-2 24-15 0,2-1-2 16,-4-23-9-16,2-1-6 0,-4-7-10 16,2 0-5-16,-2-6-5 0,2-1-4 0,-2-18-9 15,0-10-11-15,0-4-13 0,2-1-14 16,-2-8-20-16,-2-9-23 0,2 1-31 15,-1-7-21-15,3-4-31 0,0-6-35 0,-2-7-49 16,-1-2-483-16,-1-5 236 0,0-5 155 16</inkml:trace>
  <inkml:trace contextRef="#ctx0" brushRef="#br0" timeOffset="29311.691">26240 14359 85 0,'0'0'164'0,"6"-1"-12"0,-6 1-13 16,0 0-14-16,19 11-7 0,-8 0-13 0,2-2-14 15,-1 4-4-15,4 0-9 0,-4 0-13 16,2 2-15-16,1-1-20 0,0-1-26 16,0 0-22-16,-1-3-21 0,0-2-16 15,-2-2-12-15,1-5-10 0,0-1-13 0,1-1-232 16,1-5 109-16,0-4 72 0</inkml:trace>
  <inkml:trace contextRef="#ctx0" brushRef="#br0" timeOffset="29468.7832">26630 14359 319 0,'12'-19'20'0,"-4"4"16"0,-1 2 17 16,-3 3 21-16,0 3 26 0,1 1 9 15,-3 4 1-15,-2 2 3 0,0 0 6 16,0 0 2-16,-7 17-5 0,3-2 2 0,-3 3-1 16,-1 3-4-16,0 1-11 0,2 1-13 15,-6 2-6-15,2 6-11 0,-2-4-5 16,3-3-13-16,-2 1-22 0,5-1-27 15,0-3-39-15,1-4-55 0,3 1-73 16,2-3-470-16,2-4 215 0,1-3 142 0</inkml:trace>
  <inkml:trace contextRef="#ctx0" brushRef="#br0" timeOffset="30332.3719">26970 14808 35 0,'2'-15'102'15,"-2"5"-9"-15,0-1-3 0,-4-5 0 16,0 1 6-16,-5-1-11 0,-3-1-1 0,-8 0-8 15,-5 0 0-15,-9 5-4 0,-4-1-3 16,-13 4-4-16,-8 5 6 0,-31 7-2 0,-15 7 3 16,-26 11-2-16,-2 10 1 0,-5 9-7 15,1 5-2-15,3 10 1 0,5 5-2 16,4 10-3-16,6 6 0 0,8 4-6 16,2 5-2-16,12 8-6 0,8 7 0 0,8 3 0 15,16-2-2-15,15 2-7 0,13 3 1 16,19-16-4-16,11 0-1 0,14-1-2 15,16 22-1-15,11-8-1 0,10 0-5 0,15-8 2 16,13-1-3-16,13-8 2 0,12-11-2 16,11-6-1-16,13-13-4 0,10-9-1 15,9-13-5-15,4-13-3 0,6-14-2 16,6-7-1-16,5-7-6 0,7-12 4 0,-1-8-3 16,7-7 4-16,28-11-5 0,-42-2 3 15,26-14 1-15,-43 5-3 0,-5-9 4 16,-9-4 1-16,-12-2 0 0,-14-5 2 0,-12-8 6 15,-16-6 0-15,-17-4 2 0,-13-12 5 16,-19 0 2-16,-22 11-2 0,-12-6-1 16,-20-19-4-16,-17 2 2 0,-14 5-4 0,-17 5-2 15,-15 4-5-15,-42-6-1 0,12 31-2 16,-9 6-1-16,-11 9-2 0,-5 11-6 16,-2 8-7-16,2 11-7 0,0 11-13 15,6 8-15-15,3 9-20 0,30 6-16 0,6 4-12 16,6 9-30-16,8 8-25 0,7 2-31 15,5 8-427-15,10 3 207 0,1 3 137 16</inkml:trace>
  <inkml:trace contextRef="#ctx0" brushRef="#br0" timeOffset="31331.7878">25675 15474 87 0,'-4'10'170'0,"-1"5"-6"16,-1 8-15-16,2 5-9 0,2 6-9 16,-1 5-13-16,3 3-9 0,3 1-9 15,-1 1-9-15,0 2-9 0,0-4-8 0,0 2-2 16,0-5-13-16,-2-4-7 0,0-6-2 15,2-1-5-15,0-6-3 0,1 0-5 0,-3-7-1 16,2-5-4-16,-2-7-3 16,0-3-5-16,0 0-3 0,2-28-3 0,-2 0-2 15,2-9-5-15,2-13-1 0,2-5-1 16,5-19 0-16,4 3-2 0,-1 14 7 16,-1 10-5-16,4-2-4 0,0 8 2 0,3 3 0 15,-4 8-4-15,3 3-1 0,0 6 2 16,-4-1-3-16,2 6 1 0,-2 6-2 0,-1 3 0 15,-2 7 1-15,-4 0 1 0,-8 0 3 16,12 12 1-16,-12-1 0 0,-2 3-1 16,-4 6 4-16,-2 2-6 0,-4 2 3 15,0 2-4-15,-2-1 4 0,0 5 0 0,4-2 1 16,-3-1-1-16,7-2 0 0,0 3-2 16,2-1 2-16,4-2 1 0,4 4 0 15,2-2-1-15,7 5 0 0,1-3 1 0,4-2-1 16,0-2 0-16,4-1-4 0,-1-5 3 15,0-4-4-15,2-2-2 0,1 1-2 16,-1-10 1-16,-2-1-4 0,2-3 2 0,-3 0-1 16,-2-5 1-16,2-1 2 0,-6-4 0 15,1 3 0-15,-5-6-1 0,-1-1-3 16,-2 3 2-16,-3 1 3 0,-4-3-2 0,0 5 4 16,-4 1 5-16,-3 1 8 0,-2 3 3 15,1 3-2-15,8 0 3 0,-19 6-5 16,9 1 0-16,1 4-3 0,2 2 2 15,1 5-3-15,4-1 1 0,4 0-3 0,0 2-2 16,5 0-4-16,4-5-7 0,1 5-11 16,3-4-7-16,4-2-13 0,-2-5-13 15,2-1-11-15,0-4-5 0,2 0-8 16,1-3-2-16,-2-3 11 0,2-1-4 0,-1-7 10 16,-2 3 6-16,0 0 14 0,-7-4 12 15,2 2 18-15,-4 4 20 0,-2-4 14 16,-2 6 7-16,-1-2 6 0,-1-2 5 0,-1 8 4 15,-3 0 1-15,0 0 3 0,0 0 3 16,-5 15-4-16,3-5-6 0,0 4-2 0,-1 3-5 16,-1-2 0-16,2 4-6 0,0 2-4 15,-2 0 1-15,2-4 0 0,2 0-5 16,-2 0-2-16,2-3 2 0,-2-3 2 16,0-1 3-16,2-1 0 0,0-8-4 0,0-1-1 15,0 0-2-15,-4-14-2 0,4 0-6 16,2-7 1-16,0-5-6 0,0-9 4 15,2 0-7-15,4-14-1 0,1 2-3 16,0-1-4-16,1 14-3 0,3 0-3 0,1 0 1 16,2 6-3-16,-4 6-1 0,-2 5 1 15,4 7 3-15,-4-1 1 0,-2 7 1 0,1 4-1 16,-9 0 3-16,6 8-1 16,-6-1 0-16,-4 3-5 0,0 1-9 0,-7 2-10 15,1-3-8-15,-6 4-17 0,4-4-23 16,0 3-11-16,0-4-23 0,6-3-24 0,0 2-26 15,2-8-417-15,4 0 196 0,0 0 130 16</inkml:trace>
  <inkml:trace contextRef="#ctx0" brushRef="#br0" timeOffset="31977.5408">26716 15718 96 0,'5'8'138'0,"-5"-1"-6"15,0 3-3-15,0-1-6 0,0 2-9 0,0 3-9 16,0-1-8-16,0 5-9 0,2-2-7 15,2 0-8-15,2-1-7 0,0 1-9 16,3 0-5-16,2-5-3 0,1-1-8 16,1-2-1-16,1-2-4 0,2-2-3 15,-2-4-1-15,1-3-7 0,-2-2-2 0,-1-3-3 16,-1-1 0-16,-3-5-2 0,-3 1-2 16,-3-5-5-16,-4 4 0 0,-3-4-2 0,-5 2-3 15,-3-2 1-15,-1 5-3 0,-2-1-5 16,2 1-5-16,-1 2-4 0,2 1-9 15,1 3-17-15,1 1-19 0,3-2-18 0,1 2 2 16,3 5-17-16,4 1-2 0,0 0 2 16,11-6 6-16,-11 6 0 0,21 0 11 15,-9 0 4-15,4 3 10 0,2-2 6 16,2 2 11-16,-4 3 12 0,1-4 11 0,2 4 11 16,-2 0 6-16,1 1 3 0,-4-3 5 15,1 6 4-15,-3-3 0 0,3 1-5 16,-2-1 3-16,-3 5-1 0,-1-5 1 15,0 3 0-15,-3-2-1 0,0 1 7 0,-4-5-6 16,2 4-5-16,-2-4 2 0,-2 0 1 16,0-4 0-16,5 3-2 0,-5-3-1 0,0 0 1 15,0 0-3-15,0 0 1 0,15-10-2 16,-9 4 0-16,3 0 2 0,1 2-4 16,0-5 0-16,6 1 1 0,-2 1 3 15,-1 0-5-15,4-2 4 0,2-3 1 0,0 0 0 16,0-3-3-16,-2 2 6 0,0-8 12 15,2-3 4-15,0-4 3 0,-4 0 5 16,-1-1 2-16,-2 1 9 0,-4 1 6 16,-2 4 8-16,-2-1 9 0,-2 5 10 0,0 2 6 15,0 3-4-15,-2 1-8 0,-2 4-1 16,0 6-1-16,2 3-2 0,0 0-7 16,0 0-3-16,-10 25-2 0,10-10-5 0,0 4-3 15,2 4-5-15,0 4-6 0,0 5 0 16,4-3-5-16,-1 4-17 0,1 3-18 15,1-3-26-15,-1 2-40 0,0-4-34 16,1-5-34-16,-1-1-40 0,0-5-375 0,-2-2 189 16,0-6 124-16</inkml:trace>
  <inkml:trace contextRef="#ctx0" brushRef="#br0" timeOffset="32088.3899">27414 15805 31 0,'0'-14'118'0,"2"2"-5"0,0 1-12 16,3-5-6-16,4 1-19 0,1 0-25 0,5-2-39 15,2-1-58-15,0 2-142 16,4-6 64-16,0 2 42 0</inkml:trace>
  <inkml:trace contextRef="#ctx0" brushRef="#br0" timeOffset="45525.3648">28189 8608 33 0,'-2'20'34'0,"-2"6"-1"0,-2 11-1 0,-3 3-3 15,2 7-3-15,-1 4-2 0,4 2-1 16,-4 3-4-16,4 1 0 0,-3-2 0 0,2 5-2 16,1-5-5-16,0-2-8 0,0 0-5 15,2-3-4-15,0-6-8 0,0-4-3 16,2-1-9-16,-2-7-65 0,2-1 30 0,-5-1 21 16</inkml:trace>
  <inkml:trace contextRef="#ctx0" brushRef="#br0" timeOffset="46071.7972">28314 8391 52 0,'45'-5'59'0,"1"1"-3"0,3 2-8 16,8 0 0-16,5 0-4 0,5 2-1 16,24 0-7-16,2 0-4 0,-4 2 2 15,0 0-5-15,0 0-2 0,-13 2-4 0,-10-1 1 16,-3 3-3-16,0-2 0 0,-3 0-4 15,-3 0-1-15,-6-1-3 0,-7 1-3 0,1 0 1 16,-7 0-3-16,-4-1 1 0,-4 1-3 16,-1 2 4-16,-3 0 0 0,-1 2 3 15,-2 0 0-15,0 4 3 0,-1 4 7 16,-4 0 5-16,2 5-7 0,-1 6 7 0,-4 2 0 16,0 5 8-16,-1 10-4 0,-2 1 1 15,0 5 1-15,-2 3 13 0,3 24-15 16,-3-1 2-16,1 4 0 0,-5 2 2 15,1-2-7-15,-1 2-3 0,-2-16-5 16,-2-6 0-16,0-4 0 0,0 2-1 0,-2-3-1 16,-2-2-1-16,2-8-1 0,-4 0-9 0,2-3 7 15,-2-2-3-15,-2-2 2 0,-3-2-3 16,-1-4 2-16,-1-1-5 0,-4-4-2 16,3-5-9-16,-8-1-10 0,2-3-16 15,-4-3-5-15,-1-2-19 0,-3-5-15 0,-3-2-17 16,-3-5-23-16,-2-1-260 0,-6-1 125 15,-3-7 83-15</inkml:trace>
  <inkml:trace contextRef="#ctx0" brushRef="#br0" timeOffset="46351.9546">28062 9938 14 0,'13'5'115'0,"8"-2"-4"0,6 1-14 16,11 2-9-16,7-3-13 0,15 1 0 15,3 0-9-15,30 1-6 0,-2 1-18 0,0-2 10 16,2 1-7-16,-4 1-7 0,-2 0-9 16,-15 0-4-16,-9 0 1 0,-1-3 0 15,-1 3-6-15,-3-2 3 0,-6 1 1 16,-7-1-12-16,-5 0 4 0,-7-2 0 0,-1 2-4 15,-6-2-5-15,-5-2-11 0,-2 0-32 16,-4 0-39-16,-7-4-265 0,1 2 115 0,-9-4 77 16</inkml:trace>
  <inkml:trace contextRef="#ctx0" brushRef="#br0" timeOffset="48884.2342">28498 6277 95 0,'0'-10'164'16,"0"4"-11"-16,0-1-18 0,-2 3-14 16,2 4-14-16,0 0-7 0,0 0 1 0,0 0-2 15,-10 25-5-15,3-4-2 0,-2 5-6 16,1 7-6-16,0 4-6 0,-2 12-5 16,-2 0-5-16,2 3-6 0,-7 17-3 0,5-11-9 15,1-6-2-15,0-1-3 0,3-4-4 16,0 1-2-16,-2-9-7 0,4-5 3 0,0-6-6 15,2-4 1-15,0 0-3 0,0-5 9 16,-1-5 7-16,3-4-8 0,0-9-4 16,2-1-2-16,-6-16-4 0,1-6-3 15,3-11-2-15,0-9-4 0,0-15-3 0,2-27-2 16,4-1-3-16,3-8 1 0,1 1-3 16,7 0 0-16,-1 3-2 0,4 5 3 0,3 5-4 15,0 8 1-15,2 4 0 0,-1 16-3 16,-2 7 3-16,6 5-5 0,4 3 1 15,1 5-1-15,5 0-4 0,3 7 5 16,5 4 1-16,5 5 1 0,1 3-2 0,3 6 2 16,-1 2-3-16,5 6 4 0,1 0 1 15,1 4 0-15,3 0 0 0,-5 1-1 16,0-1 3-16,-1-1-2 0,-3 1 1 0,-7-2 1 16,-1-3 2-16,-3 2-4 0,-6-3 2 15,-2 2 0-15,-5-2-1 0,-3 0 6 16,-1 0-6-16,-4 0 4 0,0 0 1 0,-3 0-4 15,-2 0 1-15,-3 0-5 0,0 0-2 16,-3 1-3-16,1 2 3 0,-1 2 0 16,1 4 2-16,-2-1 2 0,-1 4-2 15,0 3 1-15,-2 6 0 0,1 4 3 0,4 7 0 16,-3 5 3-16,1 7-1 0,1 3 1 16,-1 0 2-16,2 3-2 0,1 3 1 0,-2 0 0 15,10 16-1-15,-8-10 2 0,1-9-4 16,0 1 4-16,-2-1-1 0,1-3 0 15,-2 2 0-15,2-4-2 0,-6-7 2 16,0 0-2-16,-2-2 1 0,-2-5 1 0,-2-3 0 16,-2 1 3-16,-4-2-3 0,0-3 0 15,-8-3-3-15,-2 2 3 0,-5-2 0 16,-5-1-1-16,-8-5 0 0,-2-3 0 16,-13 2-2-16,-3-4-1 0,-7-3-1 0,-26 5 2 15,-6-6 0-15,-4-1-1 0,-3 2-3 16,-3-2 2-16,1-1-3 0,3 1 1 0,1-3-3 15,3 2-1-15,18-2-4 0,10 0-6 16,7-1-14-16,9 4-9 0,5-5-22 16,5 0-10-16,5 1-19 0,4-1-16 15,3 2-23-15,1 0-25 0,6-2-449 0,-2 0 205 16,1 0 135-16</inkml:trace>
  <inkml:trace contextRef="#ctx0" brushRef="#br0" timeOffset="53334.2328">25869 4767 41 0,'-4'-7'86'0,"2"1"-8"0,2 0-7 16,-4 0 2-16,4 6-16 0,-2-7-4 0,0 4-5 15,2 3-9-15,-5-6-3 0,5 6-4 16,0 0-2-16,0 0-4 0,0 0-2 0,-4 16 0 15,2-4-2-15,2 6-4 0,-2 2 0 16,2 8 1-16,0 2 1 0,-2 10 0 16,4 2 1-16,-2 5 3 0,2 9-3 15,2 1-2-15,0 4-4 0,3 15 1 0,-1 0 2 16,0-11-3-16,3-10 1 0,0 1-7 16,-1-1 7-16,0-2-2 0,2 0 2 15,0-1-9-15,-2-5 7 0,2 1-1 16,-3-8-7-16,1 0 2 0,1-4 0 0,-3 1 6 15,3-6-7-15,-5 0 3 0,2-4 0 16,-2-2 3-16,2 0-7 0,-1-3 0 0,2-1-3 16,-3-2 0-16,0-2 10 0,0 1-13 15,-2-5 8-15,2 0-6 0,-2 0 1 16,2-2 1-16,-1-3 6 0,-1 3-8 0,0-2 0 16,0-2 10-16,0-1-9 0,1 0-4 15,-3-2-1-15,0-4-9 0,0 0-6 16,0 0-13-16,0 0-12 0,0 0-18 15,-16-16-21-15,10 6-259 0,-4-4 116 16,-3-3 76-16</inkml:trace>
  <inkml:trace contextRef="#ctx0" brushRef="#br0" timeOffset="53757.379">25573 5524 49 0,'0'0'62'0,"11"15"-10"0,-3-5-1 15,2 0-5-15,2 1-3 0,0 3-7 16,3-1-1-16,2 1-5 0,2 3-1 16,-1-3-2-16,4 0-1 0,-1 1-6 15,0-4 2-15,2 1-7 0,-1-1 2 0,-1-1-3 16,0-3-2-16,-2-3-3 0,0 0 1 15,-2-2-4-15,0-4 1 0,0-2 1 16,-2-5-8-16,-2-1 2 0,2-5-4 16,-3-2 4-16,-2-4 1 0,2 1-6 0,-4-4 5 15,-2 3 0-15,2-1 10 0,-4 4 11 16,1 1 8-16,1 2 5 0,-1 0-1 0,-3 1-5 16,2 4-6-16,-2 1-4 15,2 1-2-15,-2 1-4 0,-2 5 2 0,0 2-2 16,0 0 0-16,0 0-1 0,5 23 8 15,-5-12-8-15,0 6-2 0,-2 3 3 0,-1-2-3 16,1 2-10-16,0 3 10 0,2-3-9 16,-2 4-14-16,0-4-19 0,0-1-22 15,0 0-22-15,0-2-213 0,2-2 98 16,-2-1 65-16</inkml:trace>
  <inkml:trace contextRef="#ctx0" brushRef="#br0" timeOffset="54493.6926">25480 3577 31 0,'-19'0'73'0,"0"2"-6"0,-5 4-4 0,0 4-4 16,-8 4-6-16,-1 2 0 0,-3 9-4 15,-14 13-1-15,3 3-2 0,3 3 1 0,1 6-4 16,3 1 3-16,4 4-5 0,7 7 2 15,1-1 0-15,7 3-6 0,6-9-4 16,9-3-1-16,1-1-2 0,10 1 0 0,3-2 1 16,3 2-2-16,14 13-5 0,3-4 2 15,4-1-8-15,5-5 3 0,8-4-4 16,4-5 2-16,4-6 2 0,2-5-5 16,-5-13-1-16,-1-3-3 0,4-8 6 0,0-3-14 15,4-6 8-15,4-4-3 0,-3-7-1 16,16-10 1-16,-4-6-5 0,-7-7 2 15,-5-8 8-15,-6-10-5 0,-7-5 0 16,-7-7 5-16,-7-9-1 0,-7-6-4 0,-10 0-1 16,-3-8-2-16,-8 3 3 0,-10 2 3 15,-6 0-4-15,-5 7 3 0,-10 3 1 0,-4 4 2 16,-1 6-8-16,-8 1 8 0,3 4 2 16,-2 8-1-16,4 8-9 0,3 5 3 15,0 6 2-15,-3 0-9 0,2 4 4 0,-4 3-3 16,6 5 1-16,-1 2-5 0,-3 4-3 15,-1 3-11-15,3 3-10 0,-2 2-15 16,1 4-5-16,-3 0-13 0,0 4-13 16,-3 1-11-16,3 3-22 0,2 1-264 0,0 3 125 15,0-1 83-15</inkml:trace>
  <inkml:trace contextRef="#ctx0" brushRef="#br0" timeOffset="55980.4349">25218 4153 76 0,'0'0'79'0,"0"0"-8"0,0 0-8 16,2-7-9-16,-2 7-8 0,0 0-6 15,0 0 1-15,0 0-9 0,-2 20 1 0,2-10-7 16,2 3-3-16,-2 2 1 0,0 2-4 16,0 4-2-16,2-2 0 0,-2 2-6 15,2 2 5-15,0 0-2 0,0 0-2 0,0-3-1 16,2 1-2-16,-2-3-1 0,1 0 2 16,-1-4-3-16,2 0 0 0,-4-3 0 15,2 0 3-15,0-1 0 0,-2-2-2 0,0-3 0 16,2-1-3-16,-2-4 2 0,0 0-3 15,0 0 3-15,0 0-3 0,7-19 2 16,-5 7-3-16,0-3-1 0,0 0 1 0,0-1-1 16,3-3 2-16,-3 1 2 0,2 3-5 15,-2-2 5-15,2 3-3 0,-2 1-3 16,0-1 4-16,0 5-5 0,0-1 0 16,0 1 0-16,0 1 0 0,0 3-2 0,4-1 2 15,-2 4-5-15,-4 2 4 0,12 0 3 16,-12 0-3-16,13 5-1 0,-5 1 2 15,1 2 0-15,1-1-3 0,-1 1 5 16,-1 2 0-16,2-3-3 0,2 1 2 0,-6-2 2 16,2-1-2-16,-2 1-1 0,3 0 3 15,-2 0 4-15,-3-3 6 0,2-2 10 0,0 2-4 16,-6-3 3-16,15-3-4 0,-9-1 3 16,3-2-5-16,-2-3 3 0,1-1-6 15,0-1 0-15,0 1-3 0,-1-2 2 16,2 3-5-16,-5-1 1 0,2 3-4 0,-2-1 6 15,3 0-2-15,-3 1-9 0,0 1 0 16,0 2 1-16,0 0-1 0,-4 4-1 16,11 0 3-16,-11 0 3 0,13 4 3 15,-5 0-9-15,0 2 1 0,2 0 1 0,-2-1 7 16,2-1-6-16,1 4 3 0,0-4-2 16,-1-1-6-16,-1 3 6 0,-1-2-1 0,0-1 2 15,1-1 0-15,0 2 2 0,-3-2-4 16,0-2 8-16,-6 0-11 0,13-2 6 15,-7 1 1-15,-6 1-6 0,9-8 7 16,-5 4-4-16,-4 4 2 0,6-6-1 0,-4 3 0 16,3-1-2-16,-5 4 9 0,4-4-9 15,-4 4-7-15,4-4-10 0,-4 4 7 16,0 0-1-16,0 0 1 0,0 0 2 0,17 8 2 16,-10-4-2-16,-1-3 1 0,0 3 0 15,2-2-1-15,1 0 6 0,0 0-2 16,1-2 1-16,1 0 0 0,-1-2 3 0,1-2 2 15,0 0-1-15,-1 0-7 16,0-1 8-16,-2-1-11 0,2-1 6 0,-2 1 0 16,0 0-1-16,-1-2 4 0,1 3-3 15,-4 1 0-15,3-2 1 0,-1 2-7 0,1 1-13 16,-3 0 4-16,2 2 2 0,0 0-2 16,-6 1 5-16,16 1-7 0,-8 0 2 15,0 4-1-15,0-2 1 0,1 3 3 0,-2 0-3 16,-1 1-2-16,0 1 2 0,1-1-4 15,-1 1-5-15,-4 0-6 0,2-3-5 16,-2 3-5-16,-2-2-16 0,0-1-171 16,-4 0 78-16,4-5 51 0</inkml:trace>
  <inkml:trace contextRef="#ctx0" brushRef="#br0" timeOffset="58726.6353">25956 3455 14 0,'0'0'31'0,"0"0"5"16,-8 13 10-16,-1 3 8 0,-9 7 4 0,-8 11 4 0,-14 23-1 15,-7 8-4-15,-14 18-5 0,-5 8 0 16,1 4-5-16,1 0-1 0,1-1-4 0,1-1-5 16,7-4-3-16,2-7-3 0,13-14-5 15,6-4-5-15,5-2-7 0,5-12-2 16,5-8-12-16,4-4-14 0,2-5-7 0,5 1-3 15,2-9-14-15,4-4-4 0,0-5-6 16,4-2-11-16,4-7-141 0,2-5 68 16,3-4 45-16</inkml:trace>
  <inkml:trace contextRef="#ctx0" brushRef="#br0" timeOffset="59205.3272">25814 3868 71 0,'2'-5'69'0,"-2"3"-8"0,0 2-4 16,0 0-7-16,-4 16 2 0,-2 0-6 15,-4 9-9-15,-8 14 4 0,-1 7-3 16,-8 20-2-16,-4 4-8 0,-2 2 3 16,-1 3-5-16,0-1 3 0,1 1-12 0,3-1 5 15,0-4 0-15,3-1-4 0,2-3-4 16,6-13 2-16,5-9-3 0,4-7 4 15,4-1-13-15,0-3-1 0,2-7-2 16,-1-2-9-16,8-5 1 0,1-2-7 0,2-4-7 16,2-7-7-16,5-6-9 0,2-5-5 15,8-3 0-15,3-10-2 0,3-1 4 0,3-10 1 16,4 3 5-16,-4-3 4 0,1 0 5 16,-5 2 12-16,-4 5 5 0,-6 4 16 15,-1 2 11-15,-2 0 3 0,-2 4-1 16,-3 3-2-16,1 2 0 0,-7 1-1 0,1 4 1 15,-5 2 4-15,0 0 0 0,-14 21 2 16,4-5-2-16,-3 8 1 0,-8 13 2 16,2 4 0-16,-11 18-2 0,1 8 0 15,-1 1-4-15,0 5-1 0,-1 1 2 0,-1-1 3 16,2-2-7-16,-2 1 4 0,5-6-7 16,1-5-4-16,8-10 2 0,0-7-5 15,6-4-15-15,2-5-7 0,1-3-12 16,3-6-7-16,2-3-10 0,1-4-6 0,3-1-10 15,5-5-171-15,-1-5 79 0,2-3 52 16</inkml:trace>
  <inkml:trace contextRef="#ctx0" brushRef="#br0" timeOffset="61537.5043">25893 5093 10 0,'0'-7'71'0,"2"3"-2"0,0-1-9 16,0-1-5-16,0 0-4 0,0 0-8 15,2 1-3-15,0-1-4 0,3-1-3 16,0 1-6-16,1 0-2 0,4-1-2 16,1-1-2-16,4 0-2 0,0 3-2 0,7-4-1 15,-4 3-4-15,4 1 0 0,-1 2-1 16,-1 1 2-16,-2-1-3 0,2 2-4 0,-3 1-1 16,0 1-4-16,-4 5 0 0,-1 1 3 15,-1 5 2-15,-6 4 1 0,-5 8 2 16,-4 7 5-16,-12 18 2 0,-12 19 3 15,-9 7-3-15,-17 15 6 0,-6 0-6 0,-1-7 7 16,-2 2 1-16,-3-12-2 0,9-14 5 16,2-3-1-16,1 0-3 0,-2-7 2 15,3-4-4-15,7-3-8 0,8-9 4 0,7-5-4 16,7-5-10-16,1-4-22 0,2-2-24 16,4 0-24-16,5-5-248 0,2 1 107 15,-2-4 71-15</inkml:trace>
  <inkml:trace contextRef="#ctx0" brushRef="#br0" timeOffset="68641.2432">15364 9820 17 0,'0'0'24'15,"0"0"-1"-15,-2 6-2 0,2-6 2 16,0 0-3-16,0 0 0 0,0 0 0 0,0 0-2 16,0 0-2-16,0 0 1 0,0 0-4 15,0 0-2-15,0 0 0 0,0 0-1 0,0 0 0 16,0 0-2-16,0 0 1 0,0 0-3 15,0 0 0-15,0 0-3 0,0 0 1 16,0 0-1-16,0 0-2 0,0 0 2 16,0 0-1-16,0 0 3 0,0 0-3 0,0 0 3 15,0 0-1-15,0 0-3 0,0 0 3 16,0 0-1-16,0 0-1 0,0 0 0 16,0 0 1-16,0 0 2 0,0 0-1 15,0 0 0-15,0 0 0 0,0 0-3 0,0 0 1 16,0 0 0-16,0 0 1 0,0 0-2 15,0 0 0-15,0 0 3 0,0 0-4 0,0 0 3 16,0 0-2-16,0 0 2 0,0 0 0 16,-2 3 1-16,2-3-4 0,-11 4-3 15,5-2-5-15,6-2-6 0,-12 0-13 16,12 0-90-16,-16 0 40 0,8-2 26 0</inkml:trace>
  <inkml:trace contextRef="#ctx0" brushRef="#br0" timeOffset="70256.4253">14808 6924 12 0,'-55'39'24'16,"-1"2"-4"-16,-1 8-4 0,5 1 2 0,-1 6 0 16,2 2-4-16,7 6 2 0,4 2-3 0,10-2 1 0,4 3-1 15,13-13-3-15,9-4 5 0,10-1-1 16,5 1 1-16,17 15 0 0,12-5 2 16,13-5 7-16,21 11-6 0,9-10 0 0,8-4-1 15,4-6-2-15,4-6-1 0,-12-12-1 16,26 3-1-16,-18-12-1 0,6-4-1 0,0-4-1 15,6-7 0-15,0-2-2 16,0-8-1-16,-4-3 1 0,-4-4-3 0,-4-8 0 16,-4-4-1-16,-6-6-2 0,-4-2-1 15,-9-9 0-15,-5-3 1 0,-7-6-5 0,-7-8-1 16,-7-5 3-16,-5-1-3 0,-7-2 2 16,-10-2-3-16,-4-1 0 0,-10 11-1 15,-5 4 4-15,-5 0 0 0,-7 3-1 16,-3 0 1-16,-12-14 1 0,-6 7 0 15,-3 2 2-15,-7 7 0 0,-8 3 2 0,-5 4 0 16,-7 5-2-16,-1 4 0 0,-6 7 0 0,-3 2 0 16,1 5 0-16,5 7-2 0,9 2 5 15,-4 4-5-15,-1 2 2 0,8 4 0 16,3 2-2-16,-1 2 1 0,3-1 1 16,1 4-2-16,3-3 2 0,1 3-2 0,4 1 3 15,3 2-4-15,3-2 3 0,0-1-2 16,5 3 2-16,-1 0 2 0,3-2-2 0,0 0 0 15,4-1 0-15,-1 0 2 0,6-1-2 16,0 1 1-16,-2-2 0 0,6-1-1 16,-1 2 2-16,0-1-4 0,1-3 2 15,3 3 1-15,-1-2 4 0,0 0-2 16,2 0-3-16,-2-1 4 0,8-1-3 0,-10 4 2 16,6-2 1-16,-2 1-1 0,6-3-2 15,-11 3 2-15,5-3 0 0,-1 2-2 16,7-2 1-16,-10 2 0 0,10-2 0 0,-9 2 5 15,9-2-5-15,-8 4-1 0,8-4 1 16,-6 0-1-16,6 0-1 0,-7 2 2 16,7-2-2-16,0 0 8 0,0 0-7 0,-11 1-2 15,11-1 0-15,0 0 2 0,0 0-1 16,-6 2 4-16,6-2-4 0,0 0 0 16,0 0 0-16,0 0-3 0,-6 2 3 0,6-2 1 15,0 0-2-15,0 0 0 0,0 0 1 16,0 0-2-16,0 0 2 0,0 0 1 15,0 0-1-15,0 0-1 0,0 0-1 0,0 0 0 16,0 0-3-16,0 0-1 0,0 0-7 16,0 0-2-16,0 0-4 0,0 0-5 15,0 0-6-15,0 0-91 0,0 0 42 16,0 0 26-16</inkml:trace>
  <inkml:trace contextRef="#ctx0" brushRef="#br0" timeOffset="71639.3474">19187 6856 13 0,'-14'-8'31'0,"-2"2"-8"0,2 0 0 0,-1 4-9 0,0-3 0 15,0 1-14-15,-3 1 1 0,-2 0-13 16,-1 0-25-16,0 0 13 0</inkml:trace>
  <inkml:trace contextRef="#ctx0" brushRef="#br0" timeOffset="71718.071">18793 6794 52 0,'-20'-2'-1'0,"2"1"1"0,6-1 1 16,1 2-2-16,5-3 1 0,6 3-1 15,-11-1 3-15,11 1-1 0,-11 0-3 16,5-1 2-16,6 1-2 0,0 0-15 0</inkml:trace>
  <inkml:trace contextRef="#ctx0" brushRef="#br0" timeOffset="81730.4257">14869 4842 5 0,'-6'-6'79'16,"-3"-1"-8"-16,1 3-9 0,-3-4-1 15,-2 1-9-15,-1 1-1 0,-6-1 1 0,-3-4-6 16,-4 3-4-16,-7 0-6 0,-6-3-2 16,-14 0-3-16,0 2-4 0,-25-4-6 0,-3 1 0 15,-2 3 4-15,-3 3-7 0,-4 0-3 16,-7 1 2-16,-2-1-4 0,-5 4-1 16,-1 0 1-16,2 2-13 0,-1 0 8 15,0 4-6-15,0 2 5 0,6 4 7 0,3-3-6 16,5 5 1-16,6 1-2 0,5 4-3 15,6 2 3-15,2 6 3 0,7 4 2 16,-2 7 5-16,2 7 2 0,1 6 0 0,-7 20 3 16,1 6-7-16,7 3 7 0,1 2-7 15,7 2 1-15,16-11-5 0,3-1 7 16,12-2-4-16,4 2-1 0,10-10 2 0,5-9-2 16,10 2-1-16,3 0 7 0,14 15-2 15,10-4 6-15,5 4 0 0,12-8 3 16,16 9 0-16,10-7-4 0,12-4 4 15,12-7 6-15,13-6-3 0,11-4 2 0,8-11-5 16,8-7-1-16,4-8-2 0,5-7 1 16,0-8-2-16,7-6-3 0,3-5 2 0,3-6-3 15,0-5-3-15,-9-6 0 0,-6-2-3 16,-13-3 1-16,-12-3 0 0,-8-5 4 16,-16-3-1-16,-23 3-5 0,-6-4-4 15,-6-5-2-15,-10-2 7 0,-5-9-7 0,-9-1 2 16,-5-7 1-16,-5-3-4 0,-6-6-3 15,-10 0-2-15,-6-2-4 0,-4 13 5 0,-6 9 7 16,-4-21-5 0,-10 6 3-16,-6 7-3 0,-6 3 2 0,-7 6-3 0,-5 3-2 15,-6 7 1-15,-7 5-4 0,-6 2 1 16,-3 6-4-16,-4 3-3 0,-4 5-2 0,0 2-6 16,0 5-10-16,8 7-8 0,8 4 1 15,-1 2-3-15,-1 2-6 0,1 2 2 16,6 2 1-16,-6 2-6 0,7 0-5 15,-6 2-2-15,1 1-5 0,3 2-6 0,-1 2-10 16,1-1-6-16,4 0-13 0,5 1-218 16,4 0 106-16,5 3 71 0</inkml:trace>
  <inkml:trace contextRef="#ctx0" brushRef="#br0" timeOffset="83253.3216">17223 4926 20 0,'-38'-2'24'0,"4"0"-1"0,0 0 0 15,2 2 3-15,-1 0-1 0,-1 2-3 16,-7 0 5-16,1 4-2 0,-2-1-2 0,-1 1 0 16,1 0 0-16,2 3-1 0,1 2 0 15,4 3-2-15,-5 3 2 0,2 5-2 16,1 2 1-16,5 5-1 0,1 5 1 0,6 2-2 16,-1 2-2-16,5 6-1 0,7 0-1 15,-2 4 0-15,8-1-4 0,4-5 2 16,2 2-1-16,4 0-2 0,6 3-5 0,0 1 5 15,8-2 0-15,-2 0-4 0,16 12 1 16,-3-12 2-16,7 8-5 0,6-9-1 16,5-3 4-16,3-2 3 0,5-6 0 0,9-5 3 15,1-4 3-15,5-2-4 0,6-6 5 16,-10-6-1-16,-3-3 0 0,1-3 0 16,3-2-4-16,-1-3 4 0,3-3-3 0,20-2 3 15,-2-3 0-15,-2-3-2 0,-3-2 1 16,-6-5 3-16,-4-1 3 0,-1-3-8 15,-5-2 4-15,-3-4-2 0,-7 3-3 16,-15 2-2-16,3-3 1 0,-5-3 0 0,-3-2-1 16,-4 1-1-16,-3-4 1 0,-4-4-1 15,-4-2-5-15,-4-2 2 0,-6 4 0 16,-3-4 1-16,-4-2-4 0,-6 0 1 0,-2-5-1 16,-8 0 2-16,-6-14 0 0,-4 1-7 15,-9 5 2-15,-1 6 0 0,-7 1 1 16,-1 4-1-16,0 5 7 0,1 6-5 0,5 8-5 15,-2 1 7-15,1 1-2 0,-2 2-3 16,3 4 0-16,2 2-3 0,-2 4 6 16,3-1-6-16,-3 1 4 0,-3 4 3 0,1 0-10 15,-2 2 4-15,-2 1-3 0,-1 0-2 16,-3 3 3-16,-1 0 7 0,1 2-6 16,-3 1-5-16,3-1 6 0,-1 2-2 0,5-2-3 15,-1 2 2-15,7-1 0 0,2 0 1 16,3 0-1-16,1 0 2 0,4 1 3 0,6-1-5 15,-2 0 2-15,3 0 3 0,3 3 4 16,0-3-1-16,2 0-7 0,1 0 7 16,2 0-12-16,-1 0 5 0,3 0 0 15,-1 0-4-15,1 0 8 0,9 0-3 16,-15 2 0-16,7-4 1 0,8 2 2 0,-13 0 1 16,13 0-6-16,-11 2 3 0,11-2 1 15,0 0-4-15,-10 0 3 0,10 0 2 0,0 0 3 16,-11 0-7-16,11 0 0 0,0 0 3 15,0 0-5-15,0 0 7 0,-10 0 0 16,10 0-2-16,0 0-4 0,0 0 3 0,0 0 0 16,0 0-3-16,-11 0 1 0,11 0 2 15,0 0-2-15,0 0 0 0,0 0 2 16,0 0 3-16,0 0-4 0,0 0-1 0,0 0 3 16,0 0-3-16,0 0 3 0,0 0 0 15,0 0-4-15,0 0 4 0,-11 0-3 16,11 0 5-16,0 0-10 0,0 0-2 15,0 0 0-15,0 0-3 0,0 0 0 0,0 0-4 16,0 0-2-16,0 0-4 0,0 0 0 16,0 0-5-16,0 0-4 0,0 0-7 0,0 0-12 15,0 0-126-15,0 0 61 0,0 0 40 16</inkml:trace>
  <inkml:trace contextRef="#ctx0" brushRef="#br0" timeOffset="85934.8224">16432 7145 2 0,'0'0'3'0,"0"0"-4"0,-3 6 3 0,3-6 0 16,0 0-2-16,0 0 2 0,0 0-1 16,0 0-2-16,-2 6 2 0,2-6 2 15,0 0-1-15,0 0-2 0,0 0 3 0,0 6-2 16,0-6-1-16,0 0 0 0,0 0 1 16,-3 3 1-16,3-3 0 0,0 0 1 15,0 0-1-15,-4 4 1 0,4-4-3 0,-4 4 2 16,4-4 0-16,0 0-2 0,0 0 2 15,0 0-2-15,-4 5 4 0,4-5-3 16,0 0-1-16,0 0 0 0,0 0 0 0,-6 5 1 16,6-5 0-16,0 0-1 0,0 0 0 15,0 0 0-15,0 0-2 0,0 0 2 16,0 0 2-16,0 0-2 0,0 0 1 16,0 0 1-16,-2 2 1 0,2-2 0 0,0 0 0 15,0 0 0-15,0 0-2 0,0 0 2 16,0 0 1-16,0 0 0 0,0 0-3 0,0 0 2 15,0 0 0-15,0 0-1 16,0 0-3-16,0 0 2 0,0 0 4 0,0 0-4 16,0 0 0-16,0 0 0 0,0 0 1 15,0 0-2-15,0 0-1 0,0 0 4 0,0 0-4 16,0 0 1-16,0 0 0 0,0 0-4 16,0 0 3-16,0 0 0 0,0 0 0 15,0 0-2-15,0 0-1 0,0 0-23 0,0 0 9 16,0 0 6-16</inkml:trace>
  <inkml:trace contextRef="#ctx0" brushRef="#br0" timeOffset="89826.4696">15749 8791 26 0,'-12'-21'70'0,"0"2"-2"16,-4 2-5-16,2 2-9 0,-3 0-7 16,-5-1 2-16,0-1-7 0,-6-3-5 15,-2 6 1-15,-1-3-6 0,-10-2-4 0,-1 4-3 16,0-1-3-16,-7 3 1 0,-3 3-2 16,0 1 0-16,-11 3 4 0,-3 5-4 15,-25 1-2-15,-2 3-1 0,-5 6 4 16,1 3-4-16,-2 5 3 0,3 6 3 15,-10 10-1-15,22-4 2 0,3 8-4 0,5 3-2 16,-6 15 2-16,18-6-3 0,5 7 2 16,8 5-2-16,9 8-1 0,4 3 2 0,10 4-1 15,9 2-1-15,9 0-4 0,8-11 2 16,8 12-2-16,11-6-1 0,8 4-1 16,6-7 7-16,12 1-2 0,17 8-7 0,7-4 6 15,9-8 0-15,7-4-9 0,6-6 4 16,8-7 1-16,2-7-5 0,6-9 5 15,-18-9-1-15,3-4 5 0,6-4 2 0,1-9-5 16,2-3 4-16,3-2-7 0,0-6 4 16,-1-5-1-16,-2-3 5 0,3-4-2 15,12-10 3-15,-21 3 1 0,14-13 2 16,-23 3 3-16,-1 0 4 0,12-13-1 0,-19 8-2 16,-4-5 2-16,-2-4 0 0,-5-4 1 15,-3-2 0-15,-9-2 0 0,-4-3-3 16,-7-4 0-16,-8 0-6 0,-11-2 1 15,-9 6-3-15,-4 3-5 0,-10-1 3 0,-5 0-4 16,-14-22-2-16,-9 3 4 0,-11 3-6 16,-19-9-2-16,-12 7-2 0,-6 7-3 0,-7 4 2 15,-6 5-2-15,-2 5-3 0,-2 5 3 16,15 10-2-16,-3 5-3 0,6 2 3 16,-4 5-4-16,3 2-2 0,1 2 0 0,14 8-8 15,7 4 3-15,-1 0-7 0,-1 3-1 16,-3 4-16-16,0 2 6 0,-3 0 3 0,-1 2-9 15,-1 3-3-15,-21 2-1 0,2 5-5 16,4-2-2-16,11-1-2 0,11 0-5 16,4 1 2-16,1 1 2 0,2-1 0 15,10-1 0-15,2-3 6 0,2 3 1 0,8-3 0 16,4 0 2-16,-2 0-2 0,7-3 3 16,2 1 2-16,0 0 2 0,3 0 2 0,0-2 2 15,4 0-2-15,-1 2-2 0,1-3-6 16,1 2-5-16,3 0 3 0,-3 1-137 15,5-1 61-15,-2 2 42 0</inkml:trace>
  <inkml:trace contextRef="#ctx0" brushRef="#br0" timeOffset="91763.6759">16194 10889 35 0,'-40'-13'77'0,"1"5"-7"0,0-2-3 15,-3 3 0-15,-12-3-6 0,-3 4-1 16,-6-1-3-16,-22 1 3 0,-4 1-7 16,0 2 8-16,-1 3-13 0,-6 3 2 15,-2 2-1-15,-1 3-1 0,0 3 1 0,2 2-2 16,-2 5 1-16,11 3-8 0,1 1 2 16,5 7 3-16,4 2-2 0,5 6-7 0,6 5-5 15,9 13 4-15,7 7 1 0,7 4-2 16,-2 19-4-16,11-8-2 0,9 5 0 15,2 5-1-15,9 2 0 0,3 1-7 16,7 4 5-16,5-2-5 0,7-5-1 0,7 7 4 16,5-6-6-16,9-5 0 0,10 10-5 15,-2-18 1-15,15 6-1 0,-4-15-2 0,7-6-6 16,5-5-1-16,3-4-3 0,5-6-2 16,6-5 0-16,3-8-6 0,3-3-3 15,2-7 3-15,4-4-15 0,6-6 7 16,0-5-12-16,5-3-2 0,1-7 9 0,1-3-2 15,-1-4 0-15,2-5 9 0,-1-1-6 16,-5-6 0-16,0-3 7 0,13-10-6 16,-6-3 5-16,-23 2-2 0,16-10 9 0,-20 4 11 15,-3-3 10-15,3-16-5 0,-15 7 5 16,-9-5 4-16,-5-3 4 0,-8-5 2 16,-9-4 5-16,-5-1 2 0,-14 9 5 0,-6 12 6 15,-4-5 0-15,-6 2 0 0,-12-14 0 16,-9 3-3-16,-11 8-3 0,-4 2-1 15,-10 4-3-15,-5 7-3 0,-6 7-8 0,-7 1 1 16,-1 5-6-16,0 9-18 0,-6 3-14 16,15 8-14-16,5 5-25 15,0 4-15-15,1 4-24 0,2 4-24 0,1 3-21 16,2 6-351-16,-17 6 166 0,3 4 110 0</inkml:trace>
  <inkml:trace contextRef="#ctx0" brushRef="#br0" timeOffset="93123.2967">17602 11312 39 0,'-5'-5'181'16,"1"1"-4"-16,0 1-10 0,4 3-6 0,-6-7-17 15,4 3-11-15,2 4-16 0,-4-4-13 16,4 4-10-16,0-6-10 0,0 6-10 0,0 0-6 16,0 0-9-16,12-1-4 0,-12 1-4 15,15 11-5-15,-9-2-9 0,0 2 4 16,1 5-7-16,-5 5-5 0,-2 4 1 16,-2 3-4-16,-2 1-3 0,-1 0 0 0,-1-3-3 15,2-1-1-15,2 0-1 0,-3-7 0 16,5 3 2-16,5-1 1 0,1-3 3 0,7 0-1 15,4-6-3-15,5 1-1 0,8-4-3 16,9-5-8-16,-1-3-27 0,6-2-38 16,5-7-42-16,2-4-39 0,-7-8-46 15,11-16-403-15,-4-7 199 0,-8-3 132 0</inkml:trace>
  <inkml:trace contextRef="#ctx0" brushRef="#br0" timeOffset="93544.3715">17727 9841 100 0,'0'-12'113'16,"0"1"-11"-16,2 1-8 0,2 1-5 16,0-1-18-16,4 1-3 0,6 1-10 15,-2 3-5-15,3-1-4 0,4 2 4 0,-2 0-17 16,2 4-1-16,0 2-5 0,0 0-2 15,-4 4-2-15,-1-1-3 0,-1 3-1 16,-4 2-5-16,-1-1-1 0,-3 1 5 0,-3 1 3 16,0-1 15-16,0-1-7 0,0 0-1 15,0 0-7-15,0 0 4 0,4 0 8 0,8 2-1 16,4 0-5-16,12-3-2 0,11 0-7 16,17 1-41-16,35-6-65 0,9 0-367 15,10-8 154-15,-2-1 101 0</inkml:trace>
  <inkml:trace contextRef="#ctx0" brushRef="#br0" timeOffset="94541.4462">20296 7184 37 0,'16'0'102'0,"-8"1"-7"16,0 0 0-16,2 4-8 0,-1-1-1 0,2 4 4 15,-3-1 8-15,1 2 1 0,-5 3 4 16,0 1 2-16,0 1 1 0,-2-3-2 15,-2 2-8-15,2-1-4 0,-2 0-6 0,2-3-7 16,2 0-4-16,1 1-5 0,2-2-3 16,7-3-8-16,3-1-2 0,6-2-7 0,14-4-4 15,17-4-4-15,27-7-22 0,2-4-19 16,1 1-49-16,-2-1-27 0,-5 2-19 16,-15 4-20-16,-16-1-18 0,-11 3-407 15,-7 2 183-15,-2-2 121 0</inkml:trace>
  <inkml:trace contextRef="#ctx0" brushRef="#br0" timeOffset="95345.6269">13561 7179 100 0,'0'-5'163'0,"0"-1"-26"0,0 6-9 16,0-7-9-16,0 7-16 0,-2-4-4 0,2 4-6 15,0 0-3-15,-2 17-7 0,2-5-10 16,-3 2 2-16,3 3-5 0,0 2-5 0,0 1-7 16,3 1 0-16,-1 1-7 0,2 1-3 15,3 0-6-15,1 0-2 0,4 1-3 16,4 1-7-16,0 0 2 0,1-7-8 16,2-3-3-16,2-2-10 0,3-2-15 0,-1-7-15 15,-4-1-12-15,2-3-16 0,1-3-9 16,-4-4-7-16,0-1 0 0,-4-1-4 15,-1-4 4-15,-5 0 3 0,-1-4 9 16,-5 3 15-16,0-2 7 0,-2 2 23 0,0 4 6 16,-2-2 24-16,2 0 6 0,-2 3 3 15,-1 2 0-15,1-1 2 0,2 2-11 0,0 6 4 16,0-6 0-16,0 6 7 0,0 0-5 16,7 18 0-16,-3-5 0 0,3 4-6 15,-1 4 0-15,0 5-22 0,2 1-4 16,-1 8 0-16,2 1 0 0,-3 0-18 0,0-2-17 15,-2-6-24-15,3 2-20 0,-5-4-23 16,2-7-358-16,-4 0 158 0,0-7 103 0</inkml:trace>
  <inkml:trace contextRef="#ctx0" brushRef="#br0" timeOffset="96019.3531">13417 4040 29 0,'-2'-8'113'0,"2"1"-6"0,-2-2-9 0,2 3 15 16,-3-1-2-16,3-1-6 0,-2 2 0 0,2 1-4 16,-2-1-1-16,0 1-10 0,2 5 2 15,-2-7-11-15,2 7-5 0,-6-3-12 16,6 3-4-16,0 0-3 0,0 0-1 15,-6 13-6-15,6-4-6 0,-2 4-1 0,0 6-3 16,0 1-6-16,2 4-1 0,0 3-4 16,2 1-1-16,-2 2-7 0,2 2-22 15,2-1-26-15,0 2-32 0,4-1-40 16,1-1-49-16,-3-2-378 0,5-6 179 0,-1-4 118 16</inkml:trace>
  <inkml:trace contextRef="#ctx0" brushRef="#br0" timeOffset="96499.254">17949 3834 6 0,'0'0'117'0,"-8"14"9"15,3 1-14-15,1 6-7 0,0 6-8 16,-3 4-14-16,3 11-11 0,2-3-5 16,-2 7-21-16,4-1-45 0,0 0-62 0,2 0-202 15,0-1 90-15,2-4 59 0</inkml:trace>
  <inkml:trace contextRef="#ctx0" brushRef="#br0" timeOffset="103995.7206">11338 8546 100 0,'-4'-6'105'15,"4"6"-7"-15,0 0 3 0,-6-2-21 16,6 2 0-16,0 0-5 0,0 0 6 15,0 0-1-15,0 0 6 0,0 0 12 0,0 0 11 16,0 0 13 0,-11 8 6-16,11-8 6 0,0 0-8 0,0 0-14 0,-15-12-13 0,5 3-12 15,-1-4-8-15,1-6-8 0,0-2-10 16,-2-7-7-16,6 2-6 0,2-3-6 16,2 1-5-16,4-2-4 0,6-2-6 15,6-1-2-15,2 4-4 0,1 2-2 0,4 5-5 16,2 1 1-16,-1 7-2 0,1 4-3 15,2 5 0-15,-2 5-1 0,3 8-1 0,2 7 1 16,-3 6-1-16,-2 11 1 0,0 8-2 16,-7 5-1-16,-4 3 3 0,-2 27 0 15,-7-9 1-15,-6 18-7 0,-5-5-3 16,-8 4-3-16,-8-3 3 0,-4-1 1 16,-9-7 0-16,-8-4 4 0,-2-2-3 0,-2-8 4 15,-3-7 10-15,-3-5 7 0,2-6 7 16,4-10 12-16,13-12 3 0,4-7-2 15,4-5-8-15,10-8-5 0,1-4-5 0,4-3-2 16,7-7-2-16,3 2-6 0,8-5-2 16,1 1-2-16,7-1-2 0,2 1-1 15,3 2-1-15,4 4-3 0,1 1 1 0,1 4 1 16,1 3-3-16,0 4 5 0,5 5 0 16,2 7-4-16,-1 1-6 0,1 4-11 0,4 5-7 15,-1 3-8-15,-2 0-7 0,-1 2-12 16,-2 0-14-16,-4-4-15 0,0-2-9 15,2-4-13-15,-5 0-18 0,1-5-9 16,-4-1-11-16,2-5-6 0,-3-6-4 0,1-5-6 16,4-7-12-16,-1-8-369 0,5-10 181 15,0-10 120-15</inkml:trace>
  <inkml:trace contextRef="#ctx0" brushRef="#br0" timeOffset="104345.5221">12223 7776 2 0,'0'-29'160'0,"0"7"9"16,0 4 0-16,-2 5-12 0,2 1-14 16,-2 8-14-16,0 1-10 0,2 3 0 15,-13 18-4-15,5 0-9 0,-7 13-8 0,-2 10-5 16,-4 23-9-16,2 4-10 0,2 0-5 16,4-8-6-16,4-7-8 0,7-2-6 0,0-5-6 15,4-1 0-15,5-2-7 0,2 2-1 16,1-8-1-16,3-3-4 0,1-3-3 15,4-8-2-15,0 1-2 0,0-8-4 16,0-6 0-16,3-1-3 0,-1-6 0 0,-2-4 1 16,2-1-4-16,-6-4 0 0,1-1-2 15,-4-3 1-15,0-1-2 0,-7 3-3 0,-2-4 1 16,-4 3 1-16,-4-6-4 0,-5 5-2 16,-2 0 1-16,-6-1 0 0,-3 1-7 15,2 5 0-15,-4 1-12 0,1 2-14 16,0 4-15-16,-4 2-17 0,-1 1-20 15,3 7-20-15,-3 1-19 0,2 6-25 0,1 0-26 16,0 3-401-16,6 6 194 0,-3-1 129 16</inkml:trace>
  <inkml:trace contextRef="#ctx0" brushRef="#br0" timeOffset="104665.7024">10615 10241 126 0,'-4'15'204'0,"6"-3"-4"16,4-4-9-16,8 0-6 0,8-5-12 0,5-2-16 16,9-5-13-16,8-1-18 0,33-11-6 15,1-2-28-15,9-5-11 0,4-4-9 16,15-3-7-16,4-1-5 0,-2 1-7 15,-17 2-8-15,-2 5-3 0,-5-2-2 0,-3 2-7 16,-7 2-3-16,-17 5-4 0,-12 4-4 16,-9 2-11-16,-7 2-2 0,-3 1-12 15,-6 1-11-15,-2 2-12 0,-6 2-22 0,-3 4-14 16,-5 1-21-16,-4-3-19 0,-7 10-13 16,-5 2-15-16,-7 3-16 0,-8 6-391 0,-10 5 183 15,-15 11 120-15</inkml:trace>
  <inkml:trace contextRef="#ctx0" brushRef="#br0" timeOffset="104853.2508">11565 10301 570 0,'-53'36'-11'0,"0"-1"13"0,9-4 13 0,5-2 4 16,3-5 18-16,9-4 13 0,-1 0 11 16,10-3-4-16,0-4 20 0,10-1 13 15,4-4-1-15,6-3-1 0,8-3-1 0,10-4-3 16,7 0-8-16,15-9-8 0,11-2-5 16,23-11-5-16,5-1-6 0,4 2-6 15,-1-6-7-15,1-2-4 0,-4 3 0 0,-4 1-5 16,-4 1-4-16,-5 1-2 15,-15 6-17-15,-11 4-19 0,-11 1-18 0,1 3-28 16,-6 3-26-16,-5 2-31 0,-6 0-421 16,-3 1 182-16,-3 1 121 0</inkml:trace>
  <inkml:trace contextRef="#ctx0" brushRef="#br0" timeOffset="124249.8216">10960 4604 47 0,'0'0'91'16,"-2"-7"11"-16,0 2-23 0,2 5-1 16,-2-6-9-16,2 6-1 0,-2-4-7 0,2 4-2 15,-3-4-12-15,3 4-1 0,0 0-8 16,0 0-6-16,0 0-2 0,0 0-5 15,0 0-1-15,0 0-6 0,0 0 7 16,0 0 1-16,0 17-2 0,0-5-5 0,0-2 8 16,0 5 0-16,0 5-6 0,0-1 2 15,-3 2-2-15,3 1 2 0,0 2-9 0,3 2 5 16,-3-4-4-16,0 6-4 0,0-1-3 16,0-3 2-16,0 1 3 0,0-2-6 15,0-1 3-15,3-1-6 0,-3 1-7 16,0-2 9-16,0-1-5 0,0-1-3 0,0-5-8 15,2 0-1-15,-2-1 0 0,0-1-8 16,-2-2-7-16,2 1-14 0,-3-4-18 16,3-2-13-16,0-4-14 0,-7 1-1 0,7-1-202 15,0 0 98-15,-10-11 64 0</inkml:trace>
  <inkml:trace contextRef="#ctx0" brushRef="#br0" timeOffset="124683.5885">10837 4486 106 0,'0'-9'117'0,"4"3"-15"0,0-2-13 0,2 1-8 15,6-1-6-15,2 0-11 0,1 4-5 16,4-1-4-16,2 3-9 0,3 1-4 16,-2 2-6-16,8 1-4 0,-3 3-2 15,5 1-3-15,-4 4 1 0,-1-1-4 0,1 1-5 16,-4 1 5-16,-4 3-1 0,-1-1 13 15,-3 2-3-15,-8 0 13 0,-2 0 2 16,-4 1 0-16,-6-1 5 0,-2 1-2 16,-7 2 1-16,-4-1-4 0,0 0-2 0,-6 3-3 15,0-3-4-15,-1-4-5 0,3-2-1 16,0 1-6-16,0 0 0 0,3-5-10 0,4 1-14 16,-1-2-21-16,5 1-26 15,-1-3-34-15,5-1-43 0,-1-3-26 0,7 0-314 16,0 0 157-16,0 0 103 0</inkml:trace>
  <inkml:trace contextRef="#ctx0" brushRef="#br0" timeOffset="125182.6354">11904 4269 85 0,'0'0'98'16,"6"-2"-1"-16,-6 2-9 0,0 0 3 15,0 0-6-15,0 0-3 0,0 0-8 0,0 0-7 16,0 0-5-16,0 0-13 0,-27 13 0 16,11-1-2-16,-2 5 1 0,-8 3 1 15,-3 8 3-15,-3 4-2 0,0 0-6 16,2 0-2-16,1 5-4 0,1-3 1 0,5 2-3 15,2 1-3-15,4-5-4 0,2 0 1 16,6 3-6-16,3-7 21 0,4 1-1 16,4-1-4-16,2 0-5 0,2-2-5 15,8 2-1-15,2-1-3 0,3-3-3 0,5 0 0 16,2-3-2-16,-2-2-18 0,4-5-13 16,-1 3-21-16,-1-9-28 0,0 3-20 15,-1-5-22-15,-6-4-33 0,0 0-340 0,-5-2 161 16,0-2 106-16</inkml:trace>
  <inkml:trace contextRef="#ctx0" brushRef="#br0" timeOffset="125611.6016">11962 4469 75 0,'0'0'145'0,"-4"-6"-11"0,4 6-8 15,-2-6-18-15,2 6-12 0,-2-4-8 0,2 4-13 16,0 0-11-16,0-5-5 0,0 5-5 15,0 0-10-15,0 0 0 0,10-6-2 16,0 6-10-16,2-2 1 0,5 2-4 16,4-2 0-16,2 0-9 0,5 1-2 0,4-3-5 15,-1 4 9-15,5-3-10 0,-2 3 2 16,1-3-4-16,-1 3 3 0,-5-2-8 16,1 2-3-16,-6 0-7 0,-2 0-5 15,-3 0-9-15,-2 0-2 0,-2 0-10 0,-3 0-5 16,-3 2-8-16,-2 1-4 0,-3 0-11 15,-4-3-9-15,0 0 0 0,0 0-2 16,-9 9 0-16,2-7-3 0,3 2 1 16,-2 0 3-16,0-2-150 0,-1 2 74 0,1-1 50 15</inkml:trace>
  <inkml:trace contextRef="#ctx0" brushRef="#br0" timeOffset="125815.6267">12397 4467 352 0,'-7'2'-19'0,"7"-2"8"0,-12 2 8 0,8 0 6 16,-2-1 9-16,-2 2 8 0,8-3 9 15,-10 1-5-15,10-1 5 0,-8 4 2 16,8-4 0-16,-9 2-6 0,5 0-1 0,0 2 6 15,0-1 6-15,-1 3-4 0,1 0 1 16,0 2 1-16,2 1 1 0,-3 1-6 16,3 3 2-16,0 1-1 0,0 0 0 15,0 4 0-15,0 0-8 0,2-2 2 0,0 1 0 16,0 4-8-16,0-2 3 0,2-2 1 16,0 2-7-16,2 1-11 0,-2-4-10 15,1 2-13-15,-1-4-20 0,2 1-21 0,0-2-26 16,-2-2-190-16,0-1 94 0,3-4 63 15</inkml:trace>
  <inkml:trace contextRef="#ctx0" brushRef="#br0" timeOffset="126140.9861">12770 4248 32 0,'22'19'82'0,"-4"2"-4"0,-4 2 0 0,-1-2-2 16,-7 1 1-16,1 2-6 0,-3 1 1 15,-2 1 1-15,-4 4 4 0,-2-1-10 16,-5 5 2-16,1 1 2 0,-5-3-5 0,-4 2 18 15,-4 2-10-15,0 1-1 0,-2-3-12 16,-3 0-6-16,3-3-6 0,1-4-8 16,4-5-15-16,-1 1-20 0,4-4-29 15,0-2-32-15,5-2-27 0,-2-1-35 0,4-3-285 16,-2-1 137-16,2-2 90 0</inkml:trace>
  <inkml:trace contextRef="#ctx0" brushRef="#br0" timeOffset="128847.517">18941 4677 97 0,'0'0'143'0,"-6"-2"-5"15,6 2-1-15,0 0-9 0,0 0-6 0,0 0-7 16,-15 5-3-16,9 1 0 0,0 4-6 16,-2 3-11-16,-4 4-4 0,0 5-4 0,0 2-6 15,-2 5-9-15,0 2-5 0,1 2-4 16,1 3-8-16,-2 6-7 0,2 0-4 16,2-5-4-16,1 0-3 0,2 0-6 15,-1-3-2-15,2 0 0 0,2-3-4 0,-3-4-2 16,5-1-2-16,-2-3-4 0,2-4-2 15,-2 0-4-15,1-4-6 0,1-1-1 0,0-4-8 16,0-1-9-16,-3-6-20 0,5-3-3 16,0 0-2-16,-4-19-2 0,4 1 4 15,0-9 2-15,4-4 4 0,1-5 0 16,1-4 1-16,3 2 4 0,1 0 2 0,-1 2 4 16,1-3 4-16,1 5 1 0,0 2 1 15,1-1 0-15,1 5 4 0,2-1-3 16,0 3 13-16,3 1 1 0,4 0-5 15,1 4 2-15,2 0 0 0,1 4 7 0,1 0-7 16,-3 5 14-16,3 3-3 0,-1 1 1 16,-1 3-1-16,-4 5-2 0,1 0 2 0,-4 2 2 15,1 3-2-15,-3 1 2 0,-2 2 0 16,-2 3 1-16,-2 0 0 0,-4 3 1 16,-4-1 2-16,-2 2 0 0,-4 1 0 15,-8 3 2-15,-2 0-5 0,-3-4-2 0,-8 4-3 16,-3 0-10-16,1-2-16 0,-1 0-11 15,3-1-26-15,3-1-26 0,6-7-33 16,-2 3-33-16,6-5-376 0,6-3 178 0,0-3 117 16</inkml:trace>
  <inkml:trace contextRef="#ctx0" brushRef="#br0" timeOffset="129159.1374">19553 4573 106 0,'0'0'128'0,"0"0"-19"16,0 0-4-16,-19 18-9 0,9-6 0 16,-3 4-9-16,0 6-4 0,-1-2-3 15,0 7-6-15,2 3-7 0,1-1-3 0,1-3-4 16,4 2-10-16,-1 3 0 0,0 0-6 15,5-2-7-15,2 1-5 0,0 1-2 16,2-3-2-16,3 1 0 0,2-3-7 16,1 1 2-16,2-4-4 0,3 0-1 0,0-4-3 15,2 0-13-15,-1-5-21 0,4 1-20 16,-2-5-26-16,-1 1-23 0,2-5-26 0,0-3-304 16,-3 1 142-16,0-4 94 0</inkml:trace>
  <inkml:trace contextRef="#ctx0" brushRef="#br0" timeOffset="129767.5024">19754 4913 105 0,'0'0'99'0,"0"0"-12"15,0 0 1-15,0 19 0 0,-2-8-6 0,2 6-6 16,0 2-2-16,-2 3-11 0,2 2-2 16,-2 3-4-16,2-1-10 0,-2 1-1 0,2-4-3 15,0 0-4-15,0-1-6 0,-2 0 1 16,2-6-10-16,0 4 3 0,0-4 2 16,0-4 13-16,-2 0 17 0,2-2 12 0,-2-5-1 15,0 1-5-15,2-6-7 0,0 0-5 16,0 0-3-16,-7-25-8 0,7 10-2 15,-2-3-5-15,0-6-3 0,2-1-4 16,0-6-4-16,0 1-1 0,0-2 0 0,2-1-8 16,0 2 1-16,0 0-3 0,0 1-2 15,5 2-1-15,-1 2-3 0,3 1-2 16,-3 0 0-16,0 4 1 0,4-1-3 0,2 3-3 16,0 2 3-16,2-1-3 0,0 3-2 15,0-1 4-15,1 5-4 0,0 1-4 16,2 1 1-16,-3 0-5 0,2 3-3 0,0 0-4 15,-1 2-1-15,2 1-9 0,-2-1-7 16,-3 2-10-16,2 0-4 0,-2 0-4 16,1 2-8-16,-2 0-6 0,-1 2-5 0,-1-2-5 15,-3 4-10-15,0-2-11 0,-2 1-15 16,-2 3-285-16,-4 0 135 0,0 0 89 16</inkml:trace>
  <inkml:trace contextRef="#ctx0" brushRef="#br0" timeOffset="129956.7339">19702 5020 76 0,'0'0'90'0,"0"0"-10"0,0 0-2 0,20 0-4 16,-7-3-9-16,6 2-7 0,-2-5-9 15,5 2-6-15,-4 1-1 0,4-2-10 0,-1-1-13 16,-2 5-24-16,2-5-21 0,-4 2-24 15,2 2-163-15,-4-1 72 0,0 0 48 16</inkml:trace>
  <inkml:trace contextRef="#ctx0" brushRef="#br0" timeOffset="130361.7774">20131 4960 85 0,'7'7'81'15,"-1"-1"-2"-15,2 5-8 0,-1 0-5 16,-1 0-2-16,-2 3-12 0,0 1 3 0,3-2-8 16,-5 0-6-16,2 3 1 0,-1-5-4 15,-1 3-4-15,0-5 2 0,0 3 6 16,-2-5-2-16,0 2 6 0,0-3 7 15,0-3-4-15,-2 3-4 0,2-6-5 16,-4 5 3-16,4-5-1 0,0 0-7 0,0 0-1 16,-9-16 0-16,9 8-1 0,0-1-5 0,4-3-5 15,-2 0-4-15,5-2 0 0,-1 1-6 16,4-1-1-16,-2 3 5 0,4-1-7 16,-2 2 1-16,3-1-3 0,-3 3 0 15,3 0-1-15,-2-2-1 0,-1 5-2 0,0 3-1 16,2-1 1-16,-2 1-7 0,0 1-1 15,-1 2 0-15,-3 4-8 0,3-4-18 0,-3 5-4 16,-1-2-14-16,1 2-25 0,-2-3-21 16,-2 2-320-16,0-3 140 0,-2-2 94 15</inkml:trace>
  <inkml:trace contextRef="#ctx0" brushRef="#br0" timeOffset="130823.2371">20431 5009 25 0,'5'7'67'0,"1"0"0"0,1 1-10 15,-3-1 1-15,2 1-2 0,1-2-5 16,-1-1 5-16,0-1 1 0,0 0-7 16,5-2-9-16,-2 0 4 0,-9-2-7 0,18-4-2 15,-9 0-3-15,0 0-2 0,-1-1-3 16,0-3 3-16,1 0-6 0,-1 0-5 15,-1 0 1-15,-1-2 1 0,-1 1-1 0,-3 0 2 16,0 2-2-16,0 0 1 0,-2-1 0 16,-2 2 7-16,0 1 1 0,2 5 1 15,-11-5 4-15,2 5 7 0,9 0-3 0,-12 6-6 16,3 0-5-16,3 0 7 0,0 1-4 16,2 0-3-16,2 4 3 0,2-4-4 15,2 3-9-15,4-1 5 0,2 2-5 16,5-7-40-16,2 0-60 0,-2-4-394 0,5-4 162 15,0 0 107-15</inkml:trace>
  <inkml:trace contextRef="#ctx0" brushRef="#br0" timeOffset="132007.8682">12520 4557 6 0,'0'0'78'0,"0"-9"-3"0,0 6-4 16,0 3-10-16,-3-7-9 0,3 7-5 15,-8-4-4-15,8 4-7 0,-12 1-6 16,12-1-3-16,-16 6-2 0,8-2-6 0,0 2 1 15,-3 0-2-15,4 3 2 0,-1-2-7 16,4 2 0-16,-2 0-2 0,1-2 0 16,3 4-8-16,0-3 8 0,0 0-4 0,4-1 3 15,-2-1-5-15,2 2 3 0,2-4 0 16,1-1 1-16,-1 0-5 0,-4-3 5 16,14 0-3-16,-4-4-2 0,-4 2 1 0,2-2 1 15,0 0 2-15,-2-2-6 0,1 2 5 16,0 1 1-16,-1-1-2 0,-2 1-2 15,0-2 0-15,-4 5 3 0,9-6-3 16,-7 5-3-16,-2 1-4 0,0 0 1 16,8-1 3-16,-8 1-3 0,0 0 1 0,11 5-1 15,-4-2-3-15,-1-1 6 0,0 2-2 0,0 1 4 16,0-2-6-16,1 1 3 0,0-3 1 16,-1 1 1-16,2 1-4 0,-2-2 4 15,-6-1 0-15,11 2 4 0,-5 0-2 16,-6-2-2-16,9 0 6 0,-9 0-2 0,0 0-4 15,13-2-1-15,-13 2-2 0,8-2-1 16,-8 2 1-16,8-1-1 0,-8 1 3 16,0 0-7-16,14 0 4 0,-14 0 1 15,10 0 1-15,-4 1-6 0,-6-1 6 0,13 0-3 16,-7 2 4-16,-6-2-2 0,15 2-1 16,-8-2 3-16,-7 0 0 0,12 2-4 15,-6-2 5-15,-6 0-3 0,14-2-1 0,-14 2 4 16,12 0 0-16,-12 0-1 0,12-4-2 15,-7 3 0-15,1-2 3 0,-6 3-3 16,11-2-1-16,-11 2 0 0,12 0 0 0,-12 0 1 16,13 2-1-16,-2 1-12 0,0-2-16 15,1 1-32-15,2 2-178 0,6 0 82 16,-1-3 53-16</inkml:trace>
  <inkml:trace contextRef="#ctx0" brushRef="#br0" timeOffset="132615.8509">20617 4532 50 0,'6'15'107'0,"2"-5"-7"0,6 6 0 0,8 8-11 15,1 1 2-15,3 10 4 0,-4 6 0 16,8 15-1-16,-11-1 0 0,-6-7-8 0,-8 8-10 15,-8-2-3-15,-8 21-6 0,-5-4-4 16,-5-6-8-16,-7-7-12 16,0-12-27-16,3-8-61 0,-7-4-414 0,-2-4 156 15,-2-5 103-15</inkml:trace>
  <inkml:trace contextRef="#ctx0" brushRef="#br0" timeOffset="134332.3342">15847 6811 67 0,'-15'-7'65'0,"-1"1"0"0,-4-1-9 0,-1 1 1 16,-3-1-9-16,-4-1 0 0,-5 2-4 16,-1-1 1-16,-4 1-5 0,-4 0-2 0,-1 4-5 15,-3 1 4-15,-3 1-6 0,-1 1-4 16,-7 3 3-16,-5 2-1 0,3 4-2 15,-20 3-1-15,6 2 1 0,13 3-4 16,-7 7-2-16,3 1-2 0,3 2 0 0,6 8-4 16,1 1 4-16,12-3-2 0,9-4 1 15,-10 19-4-15,13-10 8 0,5-1 1 16,6 2-7-16,2 0-1 0,6 4 4 16,3-6-9-16,6 0 7 0,8 3-1 0,5 3 5 15,6 2 0-15,15 10-4 0,6-5 8 16,3-2 6-16,9-2-8 0,3-4-3 0,4-4 3 15,4-2-2-15,5-5 0 0,1 0-2 16,3-6-6-16,5-1 7 0,2-4-2 16,6-4-1-16,0-4 0 0,1-3-6 15,5-2 9-15,0-5-7 0,-10-3-2 0,12-3 6 16,0-5-3-16,-5-2 3 0,-3 1-3 16,0-5 4-16,-5-3 2 0,-2-2-3 0,-4-1 1 15,-5-5 0-15,-3-3 1 0,-5-4-20 16,-4-2 2-16,-1-8 13 0,-6-2 4 15,-1-4 3-15,-7-1-3 0,-4-6 1 0,-7-1 0 16,-9 3 2-16,-10 2-2 0,-6-2 0 16,-8-7 0-16,-6-16-2 0,-10 2 1 15,-11-2-4-15,-16-10 1 0,-10 4-4 0,-12 7-1 16,-10 7-2-16,-8 7-2 0,-6 7-5 16,-7 4 9-16,1 6-2 0,12 13-7 15,2 3-2-15,0 3-21 0,4 8-19 16,13 7-31-16,9 3-29 0,8 7-26 0,1 0-431 15,2 3 190-15,-1 1 125 0</inkml:trace>
  <inkml:trace contextRef="#ctx0" brushRef="#br0" timeOffset="135120.2553">4267 6392 104 0,'17'-1'118'0,"12"-5"-9"16,11 2-7-16,7 1-12 0,15-3-8 0,29-2-2 15,2 1-9-15,4-1-11 0,0 1-7 16,0 1 1-16,-8 0-11 0,-14 2-2 0,-14 2-5 15,-6-1-7-15,-8 0-16 0,-7 2-13 16,-7 1-8-16,-5-2-9 0,-4 2-21 16,-10 0-23-16,-3 0-26 0,-7 0-211 0,-4 0 102 15,0 0 66-15</inkml:trace>
  <inkml:trace contextRef="#ctx0" brushRef="#br0" timeOffset="135328.4908">5149 6351 278 0,'-25'0'37'0,"4"2"16"0,8-2 6 15,1 0 6-15,3 2 3 0,0-2-6 16,3 2-1-16,6-2-8 0,-10 2-6 15,6 2 6-15,0 3 18 0,0 1 3 16,2 3-4-16,-2 6 6 0,2 0 1 0,0 4 6 16,-2 4-7-16,0 3-6 0,2 1-1 15,-2 8-4-15,2-2-9 0,-3 3-4 16,1 1-2-16,2-1-9 0,0-2-1 0,0-6-7 16,-1 1 0-16,1 0-4 0,0-5-1 15,2-1-15-15,0-4-20 0,2 0-32 16,-2-4-24-16,2 2-40 0,1-4-31 15,-1-3-409-15,2-5 184 0,2-1 123 0</inkml:trace>
  <inkml:trace contextRef="#ctx0" brushRef="#br0" timeOffset="135955.8003">6813 6423 108 0,'0'0'120'0,"0"0"-11"15,0 0 5-15,0 0-2 0,4 19-5 16,-6-7-9-16,2 3-5 0,-2 4-4 16,2 0-7-16,-2 4-8 0,2 2-7 0,0 4-8 15,-2-3-5-15,2 3-2 0,-2-5-8 16,2-3 0-16,0 0-6 0,0-2 0 0,-2 0-6 16,2-5 8-16,0-1 11 15,0-1 10-15,0-3 8 0,-2-6-6 0,0 0-10 16,2-3-5-16,0 0-5 0,-5-25-7 15,3 6 0-15,0-6-4 0,-1-3-5 0,3-5 0 16,3 1-6-16,-3-6-1 0,2 1 0 16,2 1-2-16,1 2-2 0,1 0-2 15,0 6-3-15,3 3-4 0,-1 0-1 16,2 0 0-16,4 4-4 0,0 0 2 0,1 2-2 16,4 4-2-16,0-1 2 0,2 3-2 15,0 4-5-15,-1-1-17 0,-2 3-17 0,0 2-27 16,-1 4-26-16,-3 1-28 0,-1 1-27 15,-4 5-458-15,-3 0 206 0,-4 1 135 16</inkml:trace>
  <inkml:trace contextRef="#ctx0" brushRef="#br0" timeOffset="136118.6683">6815 6513 110 0,'0'0'169'0,"-2"5"-4"0,2-5-5 16,0 0-10-16,0 0-14 0,23-3-11 15,-5 1-15-15,2-2-8 0,8 0-13 0,-1-1-28 16,3-1-41-16,0 2-53 0,2 0-63 16,-7-1-336-16,-4 3 147 0,-4 0 97 15</inkml:trace>
  <inkml:trace contextRef="#ctx0" brushRef="#br0" timeOffset="137441.2857">5382 6614 20 0,'0'0'149'16,"0"0"-14"-16,-11-10-6 0,5 6-20 15,6 4-10-15,-12-3 0 0,6 0-13 0,-6 1-18 16,2 1 3-16,-3 2-8 0,1 1-1 16,-5 2-4-16,0 2-8 0,1 1-12 15,0 4 0-15,1 1-5 0,2 1-2 16,3 0-1-16,1-1-9 0,5 2 3 0,0-3-3 16,6 1-4-16,0-3-1 0,5 1 2 15,-1-2-2-15,2-2-1 0,5-1-1 16,0-5 2-16,-1 0-6 0,6-4-5 0,-2-1 6 15,1-3-1-15,-2 0 6 0,2-3-9 16,-1-3 0-16,-2 3 3 0,-4 0 0 16,1 2-4-16,0-3 1 0,-3 2-2 15,-2 2 0-15,1 1-1 0,-1 1-1 0,0 2-4 16,-2 1-3-16,0 1 4 0,-4 2 0 16,0 0 0-16,14 8 0 0,-10-1-1 15,-2 0-3-15,4 4-6 0,-2-2 2 0,0 1-7 16,5-1 1-16,-4 0-1 0,3-3-2 15,-2 1 1-15,0-2-3 0,1-2-2 16,1-1 6-16,1-2-4 0,-9 0 6 0,15-4 2 16,-9 1 6-16,0-1-4 0,0-2 3 15,1 0 8-15,0 3-10 0,-3-3 6 16,2 3 6-16,-4-2-4 0,2 1 3 0,0 1-1 16,-4 3-4-16,5-4-5 0,-5 4 2 15,6-2 4-15,-6 2-2 0,0 0 1 0,11 12 2 16,-7-5 2-16,0 1-5 0,-2 1 4 15,5 1 2-15,-5-1-6 0,2 3 3 16,0-3 0-16,0-1 2 0,0-1 2 16,-2 1-7-16,0 0 6 0,0-3-3 0,4-1 1 15,-4 2 3-15,0-3 6 0,-2-3-3 16,0 0-11-16,0 0 9 0,0 0-2 16,20-9 0-16,-15 5 1 0,1-3-3 0,-2 3 1 15,3-4 1-15,-1 3-5 0,3-3 1 16,-1 1 1-16,-2 1 0 0,3 0-2 15,-2 0-2-15,1 0-1 0,-2 3-1 16,0-1 4-16,0 0-4 0,1 2 2 0,0 0 6 16,-1 0-1-16,-6 2-6 0,10 0 5 15,-10 0-3-15,11 2 4 0,-11-2-1 16,10 2 2-16,-3 0-6 0,-3 2 3 0,3 0 4 16,-1-2-6-16,0 1 3 0,0 1-2 15,0 0-10-15,2-2-27 0,2 1-27 0,-2 0-32 16,5-2-314-16,0 1 141 0,0-2 92 15</inkml:trace>
  <inkml:trace contextRef="#ctx0" brushRef="#br0" timeOffset="138345.1863">7290 6639 106 0,'0'-5'170'16,"-2"-4"-12"-16,2 6-15 0,0 3-12 15,-6-8-14-15,6 8-8 0,0 0-9 0,0 0-6 16,-14 11-5-16,8 0-12 0,-2 3-5 16,1-1-8-16,-2 3-9 0,3-1-2 15,0 2-4-15,1 0-8 0,1 0-3 0,2 1-1 16,0-3-5-16,0-2-5 0,2-1 0 16,0-2-4-16,4 0 2 0,-2-2-5 0,5-1 1 15,-1-4-7-15,0-2-5 0,-6-1-5 16,22-7-2-16,-12 0-7 0,4-4-3 15,0 3 5-15,-4-7-3 0,1 3 4 16,-1 0-5-16,1-1 4 0,-2 3 1 0,-1 1 2 16,-2-1-8-16,0 0 3 0,1 5 6 15,-2-1-6-15,-1-1 0 0,0 3-3 16,0 0 2-16,-4 4 3 0,10 0 2 0,-10 0-3 16,11 5 0-16,-4 1 1 0,-1-2-1 15,0 2 4-15,0-1-4 0,1 1 4 16,-1 0-10-16,0 2 11 0,1-4 0 0,0 1-1 15,-1-1 0-15,0 2 0 0,0-2 0 16,-2-1-1-16,0-1 3 0,3 2-3 0,-7-4 2 16,9 6-2-16,-5-4 1 15,-4-2 3-15,10 1-3 0,-1-1-8 0,-9 0 7 16,14 0 0-16,-7 0-5 0,0 3 5 16,-7-3-1-16,14 0 0 0,-8 2 3 0,2-1-3 15,2 0 0-15,-2 2 0 0,2-3-1 16,-1 2 4-16,-1-1-1 0,1-1 0 15,-9 0 3-15,17-1-4 0,-7-1 3 16,-2-2-9-16,4-2 9 0,-4 0-5 0,0-1-5 16,-2 2 0-16,1-3 2 0,0 0 0 15,-3 1 3-15,2 1-6 0,-2 1 9 0,1 0-3 16,-1 0 8-16,0 1-1 0,-4 4-4 16,6-4-1-16,-2 2-1 0,-4 2 3 15,12 6 1-15,-6-2-2 0,2 1 4 16,2 1-6-16,3 2 6 0,0-2-2 0,2 1-14 15,-1-1-36-15,0 0-44 0,-2-4-43 16,-2-1-363-16,-1-2 170 0,0-3 111 16</inkml:trace>
  <inkml:trace contextRef="#ctx0" brushRef="#br0" timeOffset="138467.214">7484 6518 1844 0,'-32'-11'3'0,"11"0"-2"15,4 3 14-15,2 2-7 0,7-1-7 16,2-2 2-16,6 2 2 0,0-2-22 15,6 0-53-15,4-1-73 0,1 1-418 16,2-2 190-16,-5 4 126 0</inkml:trace>
  <inkml:trace contextRef="#ctx0" brushRef="#br0" timeOffset="138903.1646">4705 7358 35 0,'0'0'180'0,"2"-3"-22"16,-2 3-3-16,0 0-3 0,0 19-9 15,0-2-9-15,-2 2-8 0,2 7-5 16,-2 4-8-16,0 4-10 0,2 4-9 0,0 3-11 15,0 2-4-15,2-2-8 0,0 2-9 16,2-3-7-16,2-1-7 0,2 0 0 16,4-2-8-16,0-4-4 0,5-2-5 15,0-5-20-15,4-3-21 0,-1-8-26 0,2-1-29 16,2-6-40-16,1-3-31 0,-3-5-451 16,-2-5 199-16,0 0 132 0</inkml:trace>
  <inkml:trace contextRef="#ctx0" brushRef="#br0" timeOffset="139050.5229">4815 7885 144 0,'-19'-6'201'0,"4"2"1"0,5 1-14 16,1-1-16-16,4-3-19 0,3 2-18 15,2 5-14-15,18-15-13 0,3 2-11 0,13-4-16 16,14 1-15-16,23-7-33 0,6 0-31 16,2 2-42-16,5 4-55 0,3-3-51 15,2 7-338-15,2-5 165 0,-2 7 108 16</inkml:trace>
  <inkml:trace contextRef="#ctx0" brushRef="#br0" timeOffset="139349.3103">6862 7296 150 0,'0'-10'188'16,"0"3"-21"-16,0 2-21 0,0-2-14 0,0 7-10 16,0 0 4-16,0 0-2 0,0 0-5 15,-2 32-7-15,-2-14-9 0,2 8-8 0,-1 5-6 16,1 8-9-16,-2 4-6 0,1 7-5 16,1 2-8-16,0 3-2 0,2 0-9 15,2-2-4-15,3-4-7 0,1 0-1 16,1-11-5-16,3 1-9 0,0-5-19 0,6-3-23 15,0-4-23-15,5-7-41 0,-1-4-29 16,0-5-34-16,-2-8-486 0,1 2 215 16,-4-10 141-16</inkml:trace>
  <inkml:trace contextRef="#ctx0" brushRef="#br0" timeOffset="139485.63">6898 7885 106 0,'-13'-7'211'0,"4"-3"-14"0,5 2-10 16,0-2-15-16,6-2-16 0,2 2-16 0,4-7-17 15,10 3-12-15,5-5-16 16,5-2-40-16,6-2-47 0,4 4-50 0,-9 3-53 16,-1-1-390-16,-7 7 165 0,-6 1 109 15</inkml:trace>
  <inkml:trace contextRef="#ctx0" brushRef="#br0" timeOffset="140044.4093">4844 8574 108 0,'2'-6'132'16,"-2"3"-2"-16,0 3-5 0,2-6-1 16,-2 6-1-16,2-6-1 0,-2 6-6 0,3-6-3 15,-3 6-6-15,2-4-4 0,-2 4-4 16,0 0-7-16,0-5-10 0,0 5-5 15,0 0-6-15,-2-6-10 0,2 6-7 0,0 0-1 16,-3-6-8-16,3 6-2 0,0 0-2 16,-4-4-5-16,4 4 4 0,-4-3-4 15,4 3 2-15,0 0 1 0,-4-4-1 0,4 4 0 16,0 0-3-16,0 0-2 0,0 0 5 16,-12 16 6-16,8-1 5 0,-3 2 1 15,0 9 1-15,1 1 3 0,2 8-3 16,0 7-2-16,2 1-5 0,0 3-3 0,-1 9-3 15,3 2-4-15,3-2-2 0,-1 3-2 16,2-3-3-16,-2-1-4 0,2-5-10 0,0-7-11 16,0 0-15-16,1-6-17 0,-3-6-20 15,3-3-28-15,-3-4-28 0,0-4-20 16,2-4-15-16,0-6-15 0,2-3-10 16,-2-4-8-16,-4-2-18 0,0 0-418 15,4-21 208-15,-6 10 136 0</inkml:trace>
  <inkml:trace contextRef="#ctx0" brushRef="#br0" timeOffset="140188.2989">4777 9224 459 0,'-13'-19'44'15,"2"6"18"-15,1 1 20 0,4 4 23 16,0 1 14-16,1 1-1 0,2 0-3 16,1 0 0-16,2 1-6 0,8-5-3 15,2 2-2-15,8-4-10 0,12 0-8 0,7-3-6 16,13-4-9-16,20-4-5 0,6-2-11 16,0 0-15-16,3 2-32 0,-1-1-39 0,2 3-58 15,1-3-64-15,-7 4-448 0,-2-4 205 16,-15 8 134-16</inkml:trace>
  <inkml:trace contextRef="#ctx0" brushRef="#br0" timeOffset="140542.2319">7090 8359 65 0,'-8'-10'194'15,"0"4"-9"-15,-1 1-18 0,2 5-16 16,-1 4-10-16,0 1-5 0,-1 7-8 0,1 5-6 15,-3 4-2-15,0 7-7 0,1 4-14 16,0 5-3-16,0 9-11 0,2 2-7 16,2 5-6-16,-2 2-7 0,1 0-6 0,3 1-14 15,0-1-15-15,-3 1-26 0,3-7-26 16,0 2-34-16,0-9-27 0,2-2-29 0,-3-3-25 16,-1-9-37-16,0-4-361 15,0-3 182-15,-4-5 120 0</inkml:trace>
  <inkml:trace contextRef="#ctx0" brushRef="#br0" timeOffset="140677.4363">6696 9214 108 0,'-10'-11'189'16,"4"1"0"-16,2 0-5 0,4-1-5 15,2 2-15-15,2-3-15 0,8-1-16 0,3 0-12 16,9-6-14-16,4 4-9 0,3-2-37 16,7-6-36-16,-2 9-35 0,6-1-51 15,-6 0-50-15,-1 1-408 0,-6 3 176 0,-6 1 117 16</inkml:trace>
  <inkml:trace contextRef="#ctx0" brushRef="#br0" timeOffset="141083.6233">4836 9986 74 0,'6'-15'139'0,"-4"-3"0"16,-2 3 2-16,-2 2-2 0,-2 0 0 0,0 2-1 15,-4 0-8-15,-3 3-7 0,0 1-2 16,-6 3-3-16,1 4-9 0,-4 3-3 16,-5 2-4-16,0 6-4 0,-3 5-6 15,1 4-8-15,3 5-6 0,-1 8-5 0,4 3-9 16,4 1-4-16,2 6-6 0,6-3-6 16,3 0 0-16,0 0-8 0,2 0-14 15,2 0-21-15,0 3-21 0,0-6-26 0,-1 1-29 16,1 0-25-16,0-7-26 0,-5 0-21 15,3-6-30-15,-6-3-448 0,1-1 211 16,-5-6 140-16</inkml:trace>
  <inkml:trace contextRef="#ctx0" brushRef="#br0" timeOffset="141229.3804">4157 10587 98 0,'-4'-3'161'0,"2"-3"5"0,2 0-1 15,4 1-5-15,4-5-18 0,11-3-14 16,7-3-6-16,16 0-17 0,21-14-9 0,11 2-15 15,9 0-26-15,21-11-30 0,10 3-39 16,2 3-47-16,-3-4-63 0,0 3-320 16,-2 1 151-16,-18 9 99 0</inkml:trace>
  <inkml:trace contextRef="#ctx0" brushRef="#br0" timeOffset="141535.7065">7151 9639 48 0,'-6'-4'204'0,"4"2"-4"0,2 2 0 15,0 0-6-15,-8 20-6 0,4-5-5 0,-1 5-7 16,3 7-6-16,-2 1-5 0,2 1-10 15,2 10-14-15,-2 0-14 0,2 7-11 16,-2 8-13-16,2 1-10 0,0 0-8 0,2-2-9 16,0-1-11-16,2-9-11 0,2-1-16 15,3-2-22-15,1-4-25 0,6-5-30 16,2-2-34-16,2-7-37 0,5-4-37 0,-4-7-36 16,2-3-578-16,-1-4 259 0,-2-6 171 15</inkml:trace>
  <inkml:trace contextRef="#ctx0" brushRef="#br0" timeOffset="141661.3873">7266 10299 8 0,'-17'-9'193'0,"4"-2"-17"0,7 1-9 0,2-1-8 15,6 0-16-15,4-3-17 0,5-1-9 16,6-2-21-16,7-4-36 0,2 2-56 16,4 1-56-16,-3 0-355 0,3-1 138 0,-4 0 91 15</inkml:trace>
  <inkml:trace contextRef="#ctx0" brushRef="#br0" timeOffset="142069.4199">4747 11171 80 0,'-4'-14'196'0,"-2"1"-2"0,0-3-14 15,-4 3-10-15,0-2-3 0,0 4-6 16,-1 1-8-16,-4 0-6 0,0 5-7 15,1 1-4-15,-8 6-3 0,1 5-10 16,-2 5 0-16,0 7-6 0,-1 6-7 0,6 3-4 16,-2 12-9-16,5 2-7 0,3 4-7 15,6-1-8-15,1 0-10 0,5-2-5 0,0 3-10 16,7 3-7-16,1 1-13 0,0-2-20 16,-1-6-24-16,1-4-33 0,-2 0-33 15,1-4-32-15,-2 3-45 0,-1-7-29 0,-6-3-43 16,-3-1-524-16,-1-4 256 0,-5-2 169 15</inkml:trace>
  <inkml:trace contextRef="#ctx0" brushRef="#br0" timeOffset="142263.9663">4199 12003 119 0,'-9'-2'186'16,"3"-2"-14"-16,4-2 1 0,4-1-4 0,4-1-9 16,12-3-16-16,8-7-14 0,17-3-11 15,27-9-21-15,11-4-25 0,24-6-31 16,14 1-45-16,6-4-60 0,-3-1-454 15,3 1 176-15,-8-1 116 0</inkml:trace>
  <inkml:trace contextRef="#ctx0" brushRef="#br0" timeOffset="142487.7312">7268 10803 157 0,'-19'-7'233'16,"2"1"-10"-16,0 6-8 0,3 2-17 15,0 3-11-15,2 5-8 0,2 3-6 0,-4 6-10 16,6 2-10-16,0 4-8 0,1 2-11 16,3 4-14-16,-2 2-10 0,4 3-10 15,-2 5-9-15,2-1-7 0,-1 4-9 16,1-3-12-16,0 1-20 0,4 0-21 0,-2-4-29 15,0 1-27-15,-2-7-27 0,0 0-32 16,-1-2-32-16,1-1-23 0,-2-2-11 0,-2-4-23 16,0-2-18-16,-2-3-433 0,-4-1 216 15</inkml:trace>
  <inkml:trace contextRef="#ctx0" brushRef="#br0" timeOffset="142615.5391">7008 11615 1313 0,'-19'9'-29'16,"3"0"41"-16,4-5 48 0,0 0 36 16,3-4 24-16,0 0 15 0,9 0 7 0,-10-5 1 15,8-1 0-15,4-2-5 0,4-5-16 16,3-3-15-16,12-5-7 0,5-4-1 0,9-3-11 15,19-13-24-15,5-4-37 0,4 2-33 16,-1 0-44-16,-3 2-54 16,-3 1-51-16,-4-2-76 0,-12 8-563 0,-9 1 270 0,-3 2 178 15</inkml:trace>
  <inkml:trace contextRef="#ctx0" brushRef="#br0" timeOffset="143689.2887">14515 7416 4 0,'0'0'59'0,"9"-3"-4"0,-9 3-8 16,0 0-3-16,0 0-4 0,0 0-5 0,0 0-3 15,5-3 1-15,-5 3-1 0,0 0-3 16,0 0-1-16,0 0 3 0,0 0-3 16,0 0 5-16,0 0-2 0,0 0 0 15,0 0-5-15,0 0 1 0,0 0 1 0,0 0-6 16,0 0-3-16,0 0 0 0,0 0-7 16,0 0-5-16,0 0-8 0,0 0-10 0,0 0-6 15,0 0-17-15,0 0-12 0,0 0-173 16,0 0 74-16,0 0 50 0</inkml:trace>
  <inkml:trace contextRef="#ctx0" brushRef="#br0" timeOffset="144417.5543">15036 7478 63 0,'0'0'68'0,"0"0"-8"15,0 0 1-15,0 0-3 0,-18-9-8 0,18 9-6 16,0 0-2-16,0 0-4 0,0 0-7 0,-12 0 0 15,12 0-4-15,0 0-3 0,0 0-2 16,0 0-4-16,0 0-3 0,0 0-1 16,-10 0-1-16,10 0-3 0,0 0 2 15,0 0 0-15,0 0-1 0,0 0-1 16,0 0-4-16,0 0-1 0,0 0 1 0,-10 3 1 16,10-3 6-16,0 0-8 0,0 0 0 15,0 0 0-15,0 0 3 0,0 0-8 16,0 0 2-16,0 0 0 0,0 0-2 0,-5 3 2 15,5-3-4-15,0 0 7 0,0 0-1 16,0 0-2-16,0 0-1 0,0 0 4 16,0 0-3-16,0 0 8 0,0 0-6 0,0 0-3 15,0 0 0-15,0 0 2 0,0 0-1 16,0 0-2-16,0 0-11 0,0 0-11 16,0 0-18-16,0 0-29 0,0 0-168 15,0 0 80-15,0 0 54 0</inkml:trace>
  <inkml:trace contextRef="#ctx0" brushRef="#br0" timeOffset="145652.3444">19504 7347 20 0,'0'0'23'0,"0"0"-6"15,0 0-2-15,0 0 0 0,0 0-3 16,0 0-5-16,0 0 4 0,0 0-4 0,0 0-2 16,0 0-1-16,0 0 0 0,0 0-1 15,0 0 0-15,0 0 1 0,0 0-2 16,0 0 2-16,0 0-1 0,0 0-1 0,0 0 1 16,0 0 0-16,0 0-1 0,0 0 2 15,0 0-4-15,0 0 3 0,0 0 0 16,0 0-2-16,0 0 1 0,0 0 1 0,0 0-2 15,0 0 0-15,0 0 11 0,0 0-8 16,0 0 2-16,0 0-1 0,0 0 2 16,0 0 0-16,0 0-1 0,0 0-1 0,0 0-1 15,0 0 0-15,0 0-4 0,0 0-6 16,0 0-11-16,0 0-60 0,0 0 27 16,0 0 17-16</inkml:trace>
  <inkml:trace contextRef="#ctx0" brushRef="#br0" timeOffset="147046.8222">18143 5722 8 0,'0'0'17'0,"0"0"-1"0,0 0-3 0,0 0 1 16,0 0-1-16,0 0 2 0,0 0 1 15,0 0 6-15,0 0 1 0,0 0 0 16,0 0 0-16,0 0-2 0,0 0-1 16,0 0-2-16,0 0-3 0,-2-4-1 0,2 4 1 15,0 0-6-15,0 0 0 0,0 0 2 16,0 0-1-16,0 0-1 0,0 0 3 15,0 0-6-15,0 0-1 0,0 0-1 16,0 0 5-16,0 0-5 0,0 0-2 0,0 0-1 16,0 0 3-16,0 0-3 0,0 0 5 15,0 0-10-15,0 0-2 0,0 0-3 0,0 0-5 16,0 0-3-16,0 0-6 0,0 0-2 16,0 0-1-16,0 0 3 0,0 0-66 15,0 0 30-15,0 0 20 0</inkml:trace>
  <inkml:trace contextRef="#ctx0" brushRef="#br0" timeOffset="148125.2379">21678 6463 11 0,'-4'-9'144'0,"0"2"-8"16,-1-1 0-16,1 0-2 0,2 0-9 15,-2 2 1-15,0-1-8 0,0 1-11 16,2 2-15-16,-2-2 0 0,2 3-12 16,2 3-8-16,-8-7-9 0,6 2-3 0,2 5-12 15,-4-3-5-15,4 3-5 0,-6-4-8 16,6 4 0-16,0 0-12 0,0 0 4 15,-8 9 6-15,6-1-2 0,-2 6 2 16,1 0-1-16,-5 10-1 0,3-2-3 0,-3 5 4 16,2 0-1-16,-3 9-7 0,3 0 1 15,0 0 3-15,2 2-6 0,-1 2-3 16,2-1 1-16,1-2-4 0,4-3 2 0,1 3-2 16,2-6 1-16,1 3-2 0,0-6-1 15,4 1 1-15,5-1 0 0,5-3-1 16,0-1 1-16,6-4-1 0,2-1-3 0,3-1-8 15,1-5-14-15,-2-2-10 0,-1-1-16 16,-1-5-17-16,0 1-23 0,-5-6-25 16,0 0-26-16,-2-4-37 0,-5-1-350 15,2-1 177-15,-8-3 117 0</inkml:trace>
  <inkml:trace contextRef="#ctx0" brushRef="#br0" timeOffset="148276.3223">21633 6903 46 0,'8'-6'115'0,"4"1"-9"0,5-1-14 0,2 2-12 16,4-1-4-16,3 1-4 0,-1 0-10 15,3 2-7-15,-3 2-15 0,-2 0-22 16,3 2-30-16,-5 1-27 0,-2 2-203 0,-2-1 82 16,-1 3 54-16</inkml:trace>
  <inkml:trace contextRef="#ctx0" brushRef="#br0" timeOffset="148880.6955">21461 8044 66 0,'2'-3'137'0,"-2"3"-10"16,0-6-11-16,0 6 22 16,0 0-2-16,0 0-6 0,-2 21-2 0,2-5-2 15,-5 0-3-15,3 5-7 0,-3 4-12 0,-1 2-7 16,2 1-5-16,-4 5-8 0,4 1-11 16,-2 3-6-16,-2-4-8 0,4-2-3 0,0 1-7 15,-2-5-5-15,4 1-1 16,-2-3-6-16,2-3-3 0,-3-3-4 0,3-3-5 15,2 0-5-15,-4-5 0 0,2-3-15 16,2-2-6-16,0-5-5 0,0-1 0 16,0 0-1-16,-2-25-2 0,4 8-2 0,0-8-6 15,0-4-2-15,2-11 2 0,3 1 3 16,-3-1-1-16,0 0-2 0,2 2 7 16,0 0-5-16,2 4 5 0,-2 1-1 0,0 5 2 15,0 1-1-15,0 3 4 0,1 2-5 16,2 0 3-16,-1 4 0 0,2-1 3 0,1 6-7 15,-1-1 8-15,1 3-9 0,2 2 7 16,-1 1 0-16,2 2-8 0,-4 0-14 16,2 3-21-16,-1-1-28 0,0 4-20 15,0 0-28-15,-1 2-423 0,-4 0 187 0,0 1 123 16</inkml:trace>
  <inkml:trace contextRef="#ctx0" brushRef="#br0" timeOffset="149066.6492">21429 8235 74 0,'0'0'185'0,"0"0"-14"0,0 0-18 0,0 0-14 16,14 2-16-16,-3-4-14 0,6-1-8 0,2 2-11 16,5-2-13-16,0-1-22 0,2-1-24 15,2 2-38-15,-3-2-39 0,-1 1-44 16,-6-2-307-16,1 0 135 0,-2 0 89 15</inkml:trace>
  <inkml:trace contextRef="#ctx0" brushRef="#br0" timeOffset="149865.2117">21532 5591 62 0,'2'12'93'16,"0"-5"2"-16,-4 5-2 0,2 5-11 16,-2 0-2-16,0 0-9 0,0 4-8 0,0-2-7 15,-2 0-5-15,2 0 2 0,-2-3-4 16,2 2-2-16,-3-3 10 0,3-1 5 15,0-3 20-15,-1-1 14 0,-1-4-6 16,2-3-10-16,2-3-8 0,-10-2-9 0,10 2-11 16,-11-14-1-16,5 0-4 0,2-2-8 15,0-3-3-15,-3-6-4 0,5-1-3 16,2 0-4-16,-3-3-2 0,3 3-4 16,5-4-1-16,-3 5-4 0,5-1-2 0,1 3-8 15,0 0 6-15,3 2-5 0,4 3-1 16,-2 2-8-16,3 3-1 0,2 2-9 0,-2 4-5 15,1 1-16-15,0 3-8 0,0 6-18 16,3 0-21-16,-6 2-14 0,1 6-20 16,-5-1-23-16,-3 4-305 0,-3 1 151 15,-4 2 100-15</inkml:trace>
  <inkml:trace contextRef="#ctx0" brushRef="#br0" timeOffset="150471.7854">21689 5888 8 0,'13'0'22'0,"-1"0"-6"16,-4 0 2-16,2-2 4 0,-10 2 1 16,14 0 7-16,-14 0 1 0,13 0 5 0,-13 0 2 15,8 0-2-15,-8 0-2 0,11 0-1 16,-11 0-10-16,6 4-2 0,-6-4-1 15,9 4 0-15,-5 1 3 0,0 1-4 0,0 0 0 16,0 1 0-16,-2 1-2 0,5 0-5 16,-2 0 1-16,-1-3 1 0,0 2-2 15,0 2 2-15,0-5-4 0,-2 1 3 16,2 1 7-16,0-3 11 0,1 1 12 0,-5-4-4 16,9 4 0-16,-9-4-6 0,10-3-8 15,-10 3-2-15,15-7-3 0,-7 1 4 0,1 0-6 16,2 2-6-16,-3-2 1 15,0 0-5-15,0 0 0 0,2 3-2 0,-4-1-4 16,2 0 2-16,-2 4 0 0,-6 0 0 16,15 0-3-16,-8 2 3 0,-1 1 1 0,0 3-1 15,1 0-1-15,-1 0-3 16,0 1 4-16,2 1 1 0,0-1-6 0,-2 0 2 16,2-1 3-16,-2 2 0 0,3-2 0 15,-1-2-1-15,1 0 3 0,1-1 2 0,-1-3-3 16,-1 0-1-16,3 0-2 0,2-3 0 15,-5-2 2-15,2-1 0 0,-1 0 1 16,2-2-4-16,-5 0 1 0,0 3-1 0,1-4 5 16,-3 2-4-16,-2 1 4 0,2 1 1 15,0 1 5-15,-1-2-6 0,-3 6 7 16,0-5-4-16,0 5-3 0,0 0-4 16,0 0 0-16,0 0 3 0,-5 15 2 0,3-7-2 15,4-1-3-15,-2 1 7 0,5 1-4 16,-1-1-2-16,0 1 7 0,3 2-7 0,-1-4-16 15,2-1-23-15,-2 0-27 0,6 0-27 16,-4-5-249-16,0 0 115 0,-8-1 77 16</inkml:trace>
  <inkml:trace contextRef="#ctx0" brushRef="#br0" timeOffset="150861.6758">21363 6336 38 0,'102'7'94'0,"29"3"-2"16,3 1-16-16,3 1-2 0,3-2-8 0,1 2-9 15,-1 1-5-15,4-1-3 0,-2 0-3 16,-2 0-9-16,-9 0-6 0,-26-5-5 0,-8 2-11 15,-5-2-6-15,-22-1-9 0,-16 0-11 16,-9-3-16-16,-5 0-12 0,-6 0-4 16,-8-1-176-16,-5 0 75 0,-9 0 49 15</inkml:trace>
  <inkml:trace contextRef="#ctx0" brushRef="#br0" timeOffset="151129.5778">23541 6453 155 0,'-6'18'156'0,"-1"8"-3"16,-3 11-6-16,-3 14-6 0,-6 25 1 16,0 8-11-16,-7 24-9 0,3 2-10 0,0 9-10 15,-2 5-6-15,1 8-7 0,3 8-3 16,0 0-5-16,4 0-9 0,-2-5-9 0,4-4-5 15,-6-9-1-15,2-5-13 0,2-23-14 16,0-4-14-16,0-5-20 0,-2-5-23 16,4-10-24-16,1-10-23 0,-1-16-42 15,2-8-42-15,-4-7-394 0,-2-6 187 0,-2-10 124 16</inkml:trace>
  <inkml:trace contextRef="#ctx0" brushRef="#br0" timeOffset="151803.4603">21728 6292 12 0,'-39'-4'86'16,"-3"2"-13"-16,0 0-7 0,-3 2-7 0,-15 4-1 15,-5-2-2-15,-28 2-3 0,0 2-7 16,0-3-1-16,6 3 0 0,13-2 1 15,13-2 2-15,5 0 6 0,11 2-1 0,3-3-1 16,9 1-11-16,3 0-6 0,2 2-1 16,3 4-4-16,2 3 0 0,2 4-2 15,1 7-6-15,4 6 3 0,1 6-7 0,-2 10 11 16,2 3 3-16,-2 30-4 0,-2 3 2 16,0 2 5-16,0 6 3 0,-2 1-6 15,-1 19 1-15,0 5 7 0,-4-1-7 0,3 4 3 16,-3-1 0-16,4-2 1 0,-4 1 1 15,2-6 2-15,5-20 2 0,-2-2 4 16,2-5-1-16,2-2 0 0,2-7-1 16,3-14 0-16,5-8-5 0,1-8 0 0,4 2 0 15,2-4 3-15,4-2-2 0,4-2 0 16,7-1-2-16,11-3-4 0,10-5 0 0,10-7-4 16,7-6-1-16,44 0-2 0,16-11-6 15,35-1-1-15,15-2-3 0,21-3-6 16,10 1-1-16,8-1-1 0,4 3-6 15,-4 5-1-15,0 1 0 0,-6 0 2 0,-6-2-2 16,-9 0 0-16,-14 4 0 0,-17-2-1 16,-36-3 2-16,-9-1 1 0,-10 0-2 0,-19-2-1 15,-17 0 1-15,-12 0 1 0,-3 0 3 16,-10-2 2-16,-3 0-10 0,-5 0-14 16,-4-1-25-16,-4-1-36 0,-3-2-39 15,-2-2-41-15,-5 1-542 0,1-2 237 16,-7-2 158-16</inkml:trace>
  <inkml:trace contextRef="#ctx0" brushRef="#br0" timeOffset="152577.7293">16973 8601 16 0,'8'32'135'0,"-1"1"3"15,-5 5-4-15,0 4-3 0,0 15-4 16,2 22-2-16,-1 9-6 0,-3 8-5 15,4-1-5-15,-2-2-12 0,2 4-1 16,1-4 1-16,1 1-11 0,-2-3-9 0,2 1-2 16,-2-5-6-16,2-2-8 0,2-4-5 15,-4-16-7-15,0-8-4 0,0-3-4 0,2-3-2 16,-2-7-5-16,-2-5-7 0,3-2-6 16,-1-8-16-16,-2-3-12 0,3-1-11 15,-3-6-21-15,0-4-29 0,2-3-27 16,-2-6-22-16,2-5-20 0,-4-1-26 0,9-11-340 15,-5-6 171-15,0-8 113 0</inkml:trace>
  <inkml:trace contextRef="#ctx0" brushRef="#br0" timeOffset="153014.723">17050 8850 54 0,'20'-17'114'0,"4"4"-14"16,3 1-6-16,1 5-6 0,6-3-8 16,6 2-1-16,7 1-2 0,8-1-6 15,6 3-5-15,3 1-4 0,27-4-7 0,0 3 3 16,-1 1-9-16,3 0 0 0,0-2-7 16,-2 2 6-16,2 1 0 0,0-1-5 15,-2 1-2-15,1-2 3 0,-16 4-4 16,-10-1 0-16,-1 2-2 0,1 2-1 0,-7-2-3 15,-2 3-2-15,-8 0-2 0,-5 0-1 16,-2 2-7-16,-1 5 7 0,-1 0-5 0,2 7 11 16,-1 2 6-16,-1 7-6 0,7 15 7 15,-5 6 3-15,-4 8 5 0,-2 10 9 16,-7 7-5-16,-3 7 3 0,-5 3-2 16,-2 3 0-16,-2-1-2 0,-2 2-4 0,-4-1-3 15,-3 0-4-15,0-2-1 0,1 3-3 16,0 0-4-16,-3-3-1 0,0-5-4 0,1-12-3 15,-3-14-1-15,-2 2-2 16,0-9-8-16,0-1-13 0,-4-2-14 0,0-2-18 16,-2-4-20-16,-1-2-28 0,-3-6-28 15,0-2-28-15,-8-3-37 0,2-6-30 0,-10-2-452 16,-1-5 222-16,-7-4 147 0</inkml:trace>
  <inkml:trace contextRef="#ctx0" brushRef="#br0" timeOffset="153301.3559">17161 10468 94 0,'-4'-2'144'0,"4"2"-10"0,0 0-11 15,26-13-8-15,1 7-7 0,9-2-11 16,17 1-9-16,7-3-8 0,29 0-4 0,4 1-4 15,6-1-3-15,2 3-2 0,3 3-6 16,-4-2-4-16,-1 4-1 0,-2-1-5 16,-1 1-3-16,-22 0-5 0,-12 2-4 15,-14 0-4-15,-1 0-3 0,-11-2-1 0,-3 2-4 16,-5 0-4-16,-5-2-23 0,-6 0-23 16,-7 0-25-16,-3-1-28 0,-7 3-18 15,-4-6-23-15,-7 0-364 0,-3 0 164 0,-12-3 108 16</inkml:trace>
  <inkml:trace contextRef="#ctx0" brushRef="#br0" timeOffset="153752.3283">16399 8736 20 0,'0'0'47'16,"0"0"-18"-16,0 0-15 0,0 0-16 0,0 0-35 15,0 0 12-15,0 0 9 16</inkml:trace>
  <inkml:trace contextRef="#ctx0" brushRef="#br0" timeOffset="156326.4725">17143 8944 104 0,'0'0'111'16,"0"0"-4"-16,0 0-10 0,-11 23-3 0,2-7-7 15,1 4-2-15,-3 5-11 0,3-2-1 16,-5 7-6-16,4-4-11 0,1 1-5 16,2-2 2-16,0-2-9 0,0-2-1 15,-2-4 3-15,4-2 19 0,0-1 10 0,0-3 10 16,0-3-4-16,2-7-9 0,2-1-6 16,0 0-9-16,-4-20-3 0,4 0-8 0,2-1-4 15,-2-5-7-15,4-7-3 0,-2-3-3 16,4-2-5-16,2 0 1 0,2 4-4 15,0-1-2-15,-2 3-3 0,0 8-3 16,3-1-3-16,-2 4-1 0,-1-1-3 0,-1 7-3 16,1 4 0-16,2 3 1 0,-1 5 1 15,2 0-1-15,-1 7 3 0,1 2-2 16,0 5 2-16,-3 2-1 0,2 5-2 0,1 2 0 16,-3 3-4-16,-1-1-4 0,0 1-17 15,-1 0-16-15,-2-1-16 0,0 2-29 16,-4-4-23-16,0 1-22 0,-2-1-20 0,0-3-380 15,-2-2 179-15,-2 0 118 0</inkml:trace>
  <inkml:trace contextRef="#ctx0" brushRef="#br0" timeOffset="156501.3571">16901 9068 112 0,'0'-8'152'0,"4"2"-1"0,3-1-7 15,8-2-14-15,5 0-7 0,6 2-11 16,6-2-12-16,3-3-10 0,4 4-9 0,-1-2-7 15,0 5-13-15,0-5-2 0,-2 5-20 16,-5-1-17-16,-1 2-22 0,0 0-30 16,-7 2-26-16,-1 4-21 0,-4-2-19 15,-2 4-309-15,-4 2 137 0,1 3 91 0</inkml:trace>
  <inkml:trace contextRef="#ctx0" brushRef="#br0" timeOffset="156832.4211">17335 9405 96 0,'2'-4'182'0,"-2"4"-18"0,0 0-13 15,0 0-8-15,0 0-6 0,4 21-7 16,-6-10-11-16,0 5-12 0,0 3-11 0,0 1-8 16,0 4-5-16,0 2-12 0,2-3-5 15,0 0-4-15,0 1-8 0,0-1-6 0,4 2-5 16,0-2 0-16,0-3-7 0,2-1-3 16,-2-3 0-16,4 0-10 0,0-3-20 15,0-2-10-15,0-3-22 0,1-1-27 16,2-3-22-16,-3-4-26 0,3 0-18 0,-5-4-25 15,2-1-353-15,-1-3 170 0,-2 0 113 16</inkml:trace>
  <inkml:trace contextRef="#ctx0" brushRef="#br0" timeOffset="156969.5006">17392 9685 153 0,'-17'-11'73'0,"3"2"8"0,0 1 6 16,6 5 9-16,0-2-2 0,4 0 1 16,-1 4-16-16,5 1-9 0,-2-8-2 0,2 8-8 15,7-6-7-15,1 3-4 0,4 1-3 16,6-2-5-16,0 0-19 0,2 0-33 15,-1 2-24-15,0-1-24 0,0 1-40 16,-3 2-229-16,4 2 112 0,-7-2 73 0</inkml:trace>
  <inkml:trace contextRef="#ctx0" brushRef="#br0" timeOffset="157417.7217">17415 10069 35 0,'0'10'184'0,"-2"-1"-9"0,0 4-8 16,-2 4-12-16,4 2-8 0,-2 3-14 15,0 3-9-15,0 3-12 0,2-1-8 0,-2 2-10 16,2 2-13-16,0-5-6 0,0 0-8 15,-3 1-6-15,3-4-4 0,0-2-10 16,0 0-13-16,-2-4-15 0,2-2-11 0,0-3-12 16,0-3-28-16,0-2-26 0,-2-1-9 15,2-6-9-15,0 0-8 0,0 0-15 16,0 0-11-16,-9-30-6 0,7 13 1 0,0-8 7 16,-2 0 12-16,0-3 17 0,2-3 21 15,-2 2 20-15,2-1 18 0,2 5 19 16,0-1 16-16,0 3 11 0,2 2 11 15,2-2 8-15,0 4-2 0,2 2 16 0,5-2-5 16,-2 2 1-16,-1 1-2 0,3 2-6 16,-1 2-3-16,0-1 0 0,4 1-8 15,0 3 1-15,-1-1-12 0,0 3 9 0,-1-1-18 16,1 2-19-16,-3 1-20 0,-1-1-28 16,0 2-21-16,-3 2-20 0,-6 2-298 15,0 0 132-15,0 0 88 0</inkml:trace>
  <inkml:trace contextRef="#ctx0" brushRef="#br0" timeOffset="157542.3279">17428 10100 43 0,'-4'6'116'0,"4"-5"5"0,0-1 3 0,4 6-7 15,-4-6-8-15,15 2-11 0,-4-2-9 16,1-2-11-16,5-2-18 0,0 1-28 16,0-3-37-16,-2-1-48 0,0-4-263 0,-3 4 107 15,-2-6 71-15</inkml:trace>
  <inkml:trace contextRef="#ctx0" brushRef="#br0" timeOffset="157993.2388">17013 9268 122 0,'-8'-5'141'0,"4"4"-1"0,-3-4-9 16,7 5-6-16,-8-3-11 0,3 0-14 15,5 3-6-15,-6-2-12 0,6 2-8 0,0 0-3 16,0 0-6-16,0 0 8 0,26 7 0 15,-1-6-7-15,17 4-2 0,15-4-3 0,13-1-7 16,36 5-1-16,36-5-4 0,10 0 2 16,12 0 2-16,9 3-4 0,11 1-2 15,0 2-5-15,-8 0-3 0,-11 0-4 16,-9 1 0-16,-14 0-3 0,-29-1-10 0,-8 0 8 16,-14 0-3-16,-2 0 1 0,-19-3-1 15,-13 0 1-15,-13 0-3 0,-1-1-3 0,-9 0-3 16,-2 0 2-16,-3-2-4 0,-5 1 2 15,-4 2-5-15,0-3-16 0,-8-3-26 16,1 3-31-16,-6-1-30 0,-7 1-29 16,0 0-38-16,0 0-36 0,0 0-417 0,0 0 207 15,-40-2 137-15</inkml:trace>
  <inkml:trace contextRef="#ctx0" brushRef="#br0" timeOffset="158452.2565">18137 8782 11 0,'2'-4'153'0,"-2"4"-13"15,2-6-17-15,-2 6-12 0,0 0 6 0,0 0 0 16,9 23 0-16,-7-5-1 0,3 7-1 15,-3 6-7-15,4 12 3 0,0 10-4 16,0 25-5-16,0 4-9 0,-1 3-3 0,0 4-11 16,-3 0 1-16,-2-2-8 0,0 3-6 15,2-1-3-15,-2 1-24 0,-2 1-1 16,2-2-2-16,2-6-6 0,-2-15-2 0,0-9-4 16,2-1-1-16,0-5-13 0,0-5-14 15,-2-4-17-15,2-3-21 0,-2-3-31 16,0-7-24-16,2-3-27 0,-2-4-28 15,2-8-463-15,0 0 210 0,-2-9 137 0</inkml:trace>
  <inkml:trace contextRef="#ctx0" brushRef="#br0" timeOffset="158777.4251">18524 8899 35 0,'3'-6'117'0,"-1"1"-8"0,0-1-6 0,-2 6-15 16,2-6-3-16,-2 6 4 0,0 0 2 15,0 0-1-15,4 18-1 0,-4-6-7 16,-2 0-3-16,2 1-3 0,-2 3-5 15,2 2-6-15,0-1-8 0,0 2-2 0,0 0-10 16,4-2 1-16,0 0-5 0,3 0-6 16,-1-1 1-16,7-3-5 0,1 0 1 0,2-2-16 15,0-4-20-15,6-1-32 0,-3-5-26 16,4-1-18-16,-2-1-31 0,-2-5-355 16,0 0 158-16,-4-1 105 0</inkml:trace>
  <inkml:trace contextRef="#ctx0" brushRef="#br0" timeOffset="159274.9402">18918 8974 19 0,'0'0'84'0,"9"-4"-8"16,-3 1-6-16,0 1-5 0,-6 2-11 15,11-6-7-15,-7 6-2 0,-4 0-5 16,11-4-3-16,-7 2-1 0,-4 2-5 15,8-2-5-15,-8 2 0 0,0 0-1 0,6-4 1 16,-6 4-4-16,6-1 3 0,-6 1-5 16,0 0 0-16,0 0-1 0,4-4 1 0,-4 4 0 15,0 0-11-15,0 0 3 0,-14-6 2 16,14 6-4-16,-10-2-1 0,2 2-4 16,8 0 2-16,-17 2 1 0,6 0-3 15,0 0 1-15,-1 2 3 0,-1 1-3 0,-2 3 2 16,5 0 5-16,-3 1-7 0,2 0 3 15,3 3-1-15,-1 0 0 0,3-1-3 16,4 0 1-16,0-2 6 0,4 3 3 16,0-2-1-16,4-1-1 0,1-2 1 0,-1 2-5 15,2-3 3-15,4-3 1 0,-2 2-2 16,0-5-2-16,1 0-3 0,-2-5 4 16,-1-1-4-16,-2-1-9 0,0-3-4 0,1-1 6 15,-5 0-9-15,-2 0-3 0,0 1 6 16,-4 2-2-16,-1-2-1 0,-1 4 3 15,-2 1 0-15,0 3 0 0,-2 2 5 0,0 0-2 16,2 4 5-16,0-1-3 0,1 6 4 16,3-2-2-16,1 1 5 0,1 1-5 0,2 3 2 15,2-1-4-15,1 0-22 0,1 3-27 16,3-3-32-16,-1 0-231 0,0 1 107 16,0-5 71-16</inkml:trace>
  <inkml:trace contextRef="#ctx0" brushRef="#br0" timeOffset="159778.3429">18470 9786 25 0,'0'0'79'0,"0"0"-10"15,0 0-10-15,4-4-15 0,-4 4-20 16,0 0-20-16,0 0-22 0,0 0-80 0,0 0 34 16,0 0 21-16</inkml:trace>
  <inkml:trace contextRef="#ctx0" brushRef="#br0" timeOffset="162628.4591">17672 10418 122 0,'6'-2'119'0,"-6"2"-12"15,0 0 2-15,0 0-12 0,0 0-3 16,0 0-1-16,6-2-7 0,-6 2-8 16,0 0-7-16,0 0-4 0,0 0-6 0,0 0-9 15,0 0-2-15,0 0-6 0,0 0-3 16,0 0-4-16,0 0-3 0,0 0-4 16,0 0-6-16,2-6 0 0,-2 6-2 0,0 0 0 15,0 0-4-15,0 0-3 0,0 0 3 16,0 0-6-16,0 0-2 0,0 0-6 15,0 0 1-15,0 0-2 0,0 0-11 0,0 0-7 16,0 0-8-16,0 0-18 0,0 0-16 16,0 0-15-16,0 0-20 0,0 0-23 15,-6 16-275-15,6-16 132 0,0 0 88 16</inkml:trace>
  <inkml:trace contextRef="#ctx0" brushRef="#br0" timeOffset="163291.0479">18888 11809 186 0,'0'15'193'0,"0"4"-9"0,-2 6-13 15,0 3-8-15,0 9-13 0,-2 2-9 16,0 4-14-16,-2 8-9 0,-1 2-13 0,1 5-8 15,-1-2-10-15,-1 21-10 0,-1-12-8 16,3-12-6-16,0 0-6 0,0-1-11 0,-3-4-12 16,2-8-17-16,-1-3-14 0,0-1-15 15,0-3-16-15,-2-8-16 0,4-2-21 16,0-7-31-16,0-4-14 0,-1-4-10 0,-1-5-13 16,4-6-9-16,-3-8-313 0,1-6 154 15,-1-13 103-15</inkml:trace>
  <inkml:trace contextRef="#ctx0" brushRef="#br0" timeOffset="163672.2811">18711 11728 37 0,'8'-27'136'0,"3"7"5"0,4-1-5 0,1 6-2 16,6 2-8-16,8 1-7 0,5 1-11 16,7-1-8-16,9 4-12 0,5 2-5 15,3-1-11-15,7 6-7 0,21-3-8 0,6 5-5 16,2 2 2-16,2 3-6 0,2 2-1 15,-2-1-3-15,2 0-3 0,-4 2 1 16,-9 1-1-16,-3 1-3 0,-20-3-1 0,-12 0 2 16,-9-3 0-16,-4 1 1 0,-6 0 2 15,-3 1-1-15,-3-1 9 0,-2 4 7 16,-1 1 8-16,-4 4-1 0,0 9 5 0,0 2 3 16,-4 5 1-16,0 3 1 0,-3 8 1 15,-1 5-2-15,-2 3-2 0,1 1-2 16,-4 5-9-16,0 1-4 0,1 18-5 0,0 0-5 15,-1-11 0-15,-4-6-9 0,2-3 3 16,-2 3-9-16,0-5-1 16,2 0-1-16,-1-1-6 0,-3-9 0 0,2-1-12 15,0 0-9-15,-2-8-12 0,-2-3-17 0,2-1-17 16,0-3-26-16,-5-6-22 0,3-1-37 16,-2-3-32-16,-2-3-43 0,0-2-27 15,-5-5-577-15,-2 1 274 0,-3-4 182 0</inkml:trace>
  <inkml:trace contextRef="#ctx0" brushRef="#br0" timeOffset="163955.0539">19064 12923 15 0,'-38'-2'211'16,"9"0"-2"-16,7 1-6 0,8-1-14 0,5 0-15 15,7 0-8-15,2 2-7 0,19-8-15 16,3 4-18-16,7 1-6 0,11-1-18 0,8 0-7 15,10-2-5-15,1 2-9 0,6 1-4 16,4 3-7-16,22-3-7 0,-15 3-3 16,-9 0 5-16,1 3-4 0,-2-3-2 15,0 2-3-15,-3-1-5 0,-1 2-3 0,-14-3-6 16,-1 1-3-16,-3 1-2 0,-8-2-5 16,-5 0-6-16,-1 2-1 0,-7-2-13 15,-1-2-18-15,-6 2-25 0,2-3-29 16,-8-1-29-16,-1-2-40 0,-3-2-29 0,-4 1-56 15,-2-5-541-15,-4-3 256 0,-2-4 170 16</inkml:trace>
  <inkml:trace contextRef="#ctx0" brushRef="#br0" timeOffset="164541.1412">19147 11618 96 0,'0'0'138'0,"2"-6"-8"0,-2 6-10 0,0-5-15 16,0 5-7-16,0 0-3 0,0 0-4 15,0 0-9-15,0 0-8 0,8 17-2 16,-6-9-15-16,0 1 4 0,1 1-9 0,-1-1-3 15,0 3-2-15,-2-1-8 0,2 0-4 16,-2 1-4-16,0 0-4 0,3-4 0 16,-3 3 3-16,0-2-5 0,2 1-3 15,-2-2-4-15,0-3-1 0,0 2-3 0,0 0-2 16,2-1 4-16,-2-1-3 0,0-5 2 16,0 7 3-16,0-7-2 0,0 8 0 0,0-5-2 15,0-3 0-15,0 0-2 0,0 6 1 16,0-6 0-16,2 6-5 0,-2-6 2 15,0 0 0-15,0 6-3 0,0-6 2 16,0 0-3-16,0 0 1 0,0 0-5 0,0 0 7 16,0 0-5-16,0 0-8 0,0 0-5 15,0 0-7-15,0 0-6 0,0 0-10 0,0 0-17 16,0 0-16-16,0 0-21 16,0 0-17-16,-20-8-22 0,20 8-346 0,-8-4 160 15,8 4 105-15</inkml:trace>
  <inkml:trace contextRef="#ctx0" brushRef="#br0" timeOffset="165030.9294">19568 11417 163 0,'0'0'170'0,"-2"30"-4"0,2-9-3 0,-2 7-2 16,0 2-3-16,-1 13-4 0,1 0 0 16,0 11-10-16,0 2-10 0,0 6-14 0,0-1-10 15,0 0-9-15,-2 22-10 0,1-15-7 16,3-7-8-16,-2 18-6 0,2-14-8 15,0-8-5-15,-2-4-5 0,2-7-1 16,-2 0-9-16,2-2-4 0,-2-2-8 16,0-3-11-16,0-7-14 0,2-4-19 0,-2 1-14 15,0-7-16-15,2-1-29 0,-2-3-24 0,0-4-32 16,0-1-35-16,-1-2-25 16,-1-5-436-16,-1 1 212 0,-1-6 141 0</inkml:trace>
  <inkml:trace contextRef="#ctx0" brushRef="#br0" timeOffset="165455.2213">18844 12109 102 0,'4'-3'161'0,"5"-1"-1"15,4-1-7-15,9-1-9 0,10 0-7 16,11-1-5-16,12-1-13 0,7 2-4 0,27-1-10 15,1 3-7-15,8 0-1 0,-1 2-9 16,0 2-8-16,1 2-1 0,-1 2-3 16,-2 0-9-16,-6-1 0 0,-2 3-7 15,-12-4-1-15,-15 2-6 0,-1-3-4 0,-1 4-6 16,-9-4-3-16,-7 1-9 0,-9 0 3 16,-1-2-2-16,-2 2-2 0,-7-2-2 15,-3 0-17-15,-4 0-23 0,-3-2-25 0,-4 2-28 16,-1-2-33-16,-8 2-38 0,2-3-43 15,-2 3-475-15,-8-10 222 0,-5 4 147 16</inkml:trace>
  <inkml:trace contextRef="#ctx0" brushRef="#br0" timeOffset="166325.0049">19056 11481 50 0,'-2'8'108'0,"-2"3"-11"16,-1 1-2-16,1 2-10 0,0 3-9 0,-2-2-4 0,1 2-10 16,-1 0-4-16,-1 2-3 0,1-2-2 15,0 0-13-15,2-2 0 0,-2-2-4 16,0 1-4-16,2-1-2 0,0-4-5 16,2 0 14-16,-2-2 11 0,0-4-9 0,4-3 3 15,-6 0-5-15,6 0-3 0,-4-13 5 16,4 4-5-16,-3-6-2 0,6-3-3 0,-3-1-2 15,4-2-4-15,0-1-1 0,2 0-2 16,2 1-1-16,-2-3-1 0,6 2-1 16,-4 3-8-16,2 3 3 0,1 2-6 0,0 1 1 15,-3 1-3-15,3 3-1 0,-5 2-1 16,2 1 2-16,-1 4 1 0,0 0-2 16,-7 2 3-16,10 6-3 0,-6-2-2 0,-4 3 3 15,0 2 0-15,0 1-4 0,-2 0 6 16,0 3-6-16,-2-1 0 0,2-2 4 15,0 2 3-15,0 1-11 0,0-1 0 16,2-1 4-16,0 0 6 0,2-1-7 0,0 1 0 16,0-2 0-16,4-2 3 0,0 3-3 15,2-4 2-15,4 1-1 0,-2-1 0 16,0-2-1-16,3 0-2 0,-2-3 4 16,0 1-3-16,-1 0 3 0,0-2-6 0,-1 0 4 15,0-2-3-15,-9 2 5 0,10-6 0 16,-6 1-2-16,-2 1-1 0,-2 4 0 0,0-7 1 15,0 7-1-15,-2-8 4 0,2 8 4 16,-4-4-8-16,4 4-3 0,0 0-4 16,0 0 3-16,0 0 6 0,0 0-4 15,0 0 2-15,0 0-2 0,0 0 2 0,4 19-1 16,3-13 0-16,-1-3 0 0,2 3 1 16,1-2-3-16,0-2 4 0,-1 2-3 0,-2-2-6 15,4 0-1-15,-2-1 2 0,0-1-7 16,-8 0 7-16,12 0-2 0,-12 0 1 15,9-1-3-15,-9 1 4 0,8-4 0 16,-8 4 3-16,5-2-2 0,-5 2 5 0,4-4-5 16,-4 4 0-16,0 0 6 0,0 0-6 15,0 0 0-15,0 0 0 0,8 8-1 16,-8-8 5-16,2 7-3 0,1-1 3 0,-3 0-2 16,2-1 2-16,0 1 0 0,-2 0-5 15,0 0-1-15,0 1-30 0,0 1-12 16,-2-1-15-16,0-1-22 0,2-1-21 0,-3 3-301 15,1-2 139-15,2 0 92 0</inkml:trace>
  <inkml:trace contextRef="#ctx0" brushRef="#br0" timeOffset="170802.4155">19026 12518 94 0,'0'-6'82'0,"5"2"-2"16,-1-2-12-16,4 2-9 0,3-1-13 16,-1 3-19-16,1-2-20 0,2 2-22 15,-3 0-26-15,0 0-98 0,2 2 47 0,-4 2 32 16</inkml:trace>
  <inkml:trace contextRef="#ctx0" brushRef="#br0" timeOffset="171065.3113">18983 12571 70 0,'-8'6'84'0,"0"0"9"0,0 1 7 16,-1 5 5-16,0 1-1 0,-1 6-3 16,1 0 1-16,-1 1-3 0,2 4-6 15,-1-2-3-15,-2 3-5 0,3 0-5 0,0 2-7 16,-3 1-8-16,-2 1-6 0,3 1-8 16,-5-3-5-16,0 2-17 0,0-3-14 15,-4-1-20-15,-2 0-31 0,-2-4-27 0,-1 0-30 16,-4-5-365-16,-1 0 155 0,-5-5 103 15</inkml:trace>
  <inkml:trace contextRef="#ctx0" brushRef="#br0" timeOffset="230206.2514">10907 10793 83 0,'-7'-6'183'16,"-1"1"-17"-16,-1 3-12 0,1 2-13 15,-7 4-7-15,0 5 2 0,-8 10-2 16,-7 8-7-16,0 9-3 0,-8 15 3 0,1 12-6 15,-1 6 0-15,4 4-5 0,2 3-8 16,3 2-7-16,5 1-8 0,0-4-14 16,8 0 1-16,5-3-8 0,5-11-4 0,4-10-5 15,4-5-4-15,4 2-7 0,7-3-4 16,4-3-4-16,4-6-4 0,7-4-1 0,1-3-4 16,-1-9-4-16,2-5-2 0,-3-6-4 15,-2-1-1-15,0-8-4 0,1-4-2 16,0-4-4-16,-5-3-3 0,-5-3-2 15,0 1-2-15,-6-1-2 0,-4-3-3 0,-4 3 2 16,-4 0-5-16,-4 1 0 0,-9-2 0 16,-4 3-1-16,-4 3 0 0,-3-1 1 15,-2 3-1-15,-1 1-5 0,-1 0 6 16,2 2-5-16,4 3-15 0,2-3-12 0,1 0-18 16,3 2-22-16,0 0-21 0,6 0-12 15,1 2-2-15,2 0-15 0,9 0-13 16,0 0-17-16,-4-4-9 0,4 4-8 0,18-7-7 15,-4-1-373-15,8-1 187 0,2-2 123 16</inkml:trace>
  <inkml:trace contextRef="#ctx0" brushRef="#br0" timeOffset="230602.7285">11165 11289 59 0,'15'-17'147'0,"-3"5"12"0,-3 3 4 15,-1 1-2-15,-4 2-7 0,1 1-9 0,-3 3-8 16,-2 2-6-16,0 0-2 0,0 0 5 15,-2 21-5-15,-3-6-3 0,-1 6-10 0,0 4-3 16,2 2-12-16,1 2-7 0,1 0-8 16,0 2-5-16,4-2-14 0,3-1 1 15,-1 2-8-15,8-1-6 0,-1-1-2 16,6-1-5-16,3-2-7 0,2-4-3 16,2-2-10-16,-1-5-11 0,1-3-15 0,-2-2-19 15,4-3-15-15,-5-6-18 0,3 0-10 16,-4-4-5-16,2-3-6 0,-1-1 5 0,-2-2 3 15,-6 1 10-15,-1 0 3 0,-1-1 4 16,-2 0 18-16,-5 1 12 0,0 3 11 16,-2-1 10-16,-2 1 7 0,2 2 2 0,-2 4 5 15,0 0 5-15,0 0 4 0,-4 17 2 16,4-6-2-16,2 3 5 0,-2 3 1 16,2 4-3-16,2 3-3 0,-2 4-1 0,0 0-1 15,1 1-3-15,-1 1-3 0,0 0 0 16,-2-1-8-16,2 0-13 0,-2-1-19 15,0-3-33-15,0-1-27 0,4-1-34 0,-2-3-31 16,-2-3-41-16,2-2-489 0,3-6 229 16,-3 1 152-16</inkml:trace>
  <inkml:trace contextRef="#ctx0" brushRef="#br0" timeOffset="231900.5772">14380 15631 48 0,'34'-4'78'0,"-4"0"-4"0,-3-1-6 16,1-2-10-16,-5 1-1 0,2-1 0 16,-1 0 0-16,1 0-3 0,1-4 0 15,-6-2 2-15,4 0 1 0,-3-1-2 16,1-1 2-16,-6-1-1 0,1-2 7 0,-2-1-10 16,-4-5-4-16,-5-1-5 0,-2 0 1 15,-8-3-8-15,-5-4 12 0,-3 0-8 0,-10-5 2 16,0 2-4-16,-8-1 5 0,-17-3-11 15,-4-1 11-15,-4 8 0 0,-6 4 4 16,-2 0-3-16,3 12 1 0,7 1 2 16,-6 8 2-16,-1 0 3 0,-3 5-1 0,-5 4 2 15,-23 7 3-15,-2 7 4 0,2 4 3 16,4 11 1-16,-10 9-4 0,23 0 1 16,6 6-3-16,9 3-1 0,8 10 1 0,8 4-5 15,10 12-2-15,7-5-4 0,12 8-2 16,8 1-6-16,6-10-2 0,8 16-2 15,9-6-2-15,6 3-3 0,6 3-4 16,14 6 0-16,3-5-3 0,6-3-2 16,5-4 2-16,-5-18-6 0,7-4 3 0,16 4-5 15,-7-16-4-15,5-3-2 0,10-8 4 16,2-5-1-16,27 0-3 0,-14-11 1 0,3-4-4 16,4-4-4-16,4-7 4 0,-4-9-3 15,2-1-2-15,-6-8-3 0,20-12-6 16,-14-10 0-16,-2-8-2 0,-10-10-3 0,-8-6-2 15,-5-8-6-15,-8-5-2 0,-6-4-4 16,-5-13-3-16,-6-1-2 0,-5-1 4 16,-10-6 1-16,-15 13-2 0,-10-2 4 0,-8 2-1 15,-9-3 4-15,-14 3 2 0,-11 4-1 16,-9 4 7-16,-16-6 2 0,-13 4 3 0,-10 8 0 16,-7 8 3-16,-9 3 3 15,-6 11-4-15,-7 6 4 0,-4 9-2 0,15 9 1 16,4 5 1-16,0 5 2 0,5 6 0 15,17 4-4-15,8 3-5 0,8 3-5 0,0 3-10 16,4 3-13-16,3-2-14 0,2 7-11 16,6 1-9-16,-2 1-14 0,4-1-14 15,3 4-12-15,5 3-16 0,1-4-18 16,4 4-26-16,2-6-396 0,6 5 193 0,-1-3 127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37:45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12111 6511 37 0,'0'0'86'16,"0"0"-4"-16,0 0-8 0,0 0-3 0,0 0-6 15,0 0-4-15,0 0 1 0,0 0 6 16,0 0-4-16,0 0-8 0,17 11 7 16,-11-9 1-16,5 0-6 0,2-2-5 15,5 0-5-15,4-2-2 0,5 0-2 0,3-2-5 16,8 1-3-16,2-3-2 0,3 0-4 16,3 0 3-16,-3-1-10 0,1 1 0 0,-1 1-1 15,1-1-2-15,-4 0-5 16,1 2 5-16,-4 0-3 0,-7-2-3 0,0 1-3 15,-5 1-3-15,-4 1-1 0,0 1 1 16,-1-1 5-16,-4 1-5 0,2-1 0 0,-6 1-1 16,1 1-2-16,-3-2 1 0,1 1 3 15,-3 2-2-15,1-1-9 0,-3-2 5 16,-6 3-6-16,12 0-13 0,-12 0-15 0,0 0-13 16,14 0-10-16,-14 0-17 0,0 0-17 15,0 0-19-15,4 4-272 0,-4-4 129 16,0 0 85-16</inkml:trace>
  <inkml:trace contextRef="#ctx0" brushRef="#br0" timeOffset="334.9954">12178 6736 12 0,'22'0'108'0,"1"0"-8"0,9-2-8 0,4 2-6 16,6-4-3-16,1 2-5 0,1 1-6 15,5-2-4-15,-5 0-2 0,3 0-11 16,-5 0 1-16,3-1-5 0,-11 2-7 16,2 0-6-16,-5 0-2 0,-1 0 4 0,-5 1-5 15,-2-1 1-15,-2-1-3 0,-1 2 0 16,-4 1 6-16,-2-2-6 0,0 2 0 0,-3 0-1 15,-1 0-6-15,1-2-1 0,-2 2 1 16,-9 0-10-16,14 0-2 0,-14 0-12 16,12 0-18-16,-12 0-23 0,12 2-24 15,-12-2-30-15,6 2-31 0,-6-2-262 0,0 0 132 16,2 6 86-16</inkml:trace>
  <inkml:trace contextRef="#ctx0" brushRef="#br0" timeOffset="69082.575">12733 5250 14 0,'-4'-8'67'0,"2"1"-4"16,0 1-4-16,-2-1 0 16,0-1-2-16,-3 0-4 0,0-3-3 0,-3 1-4 0,0-2-1 15,-6 0-7-15,4 4 3 0,-9-6-6 16,2 3 0-16,-4 0-2 0,-3 1-3 16,1 2 7-16,-3 1-7 0,-2 1-2 0,3 0-2 15,-5 3-1-15,2-1 1 0,-1 4-8 16,-3 0 7-16,-4 5-6 0,-2 1-2 15,-5 6-5-15,-1 5 0 0,-13 13-1 0,1 5 0 16,5 7 4-16,1 5-3 0,3 4-1 16,0 7 6-16,5 2-4 0,2 6 2 15,-1-2 2-15,5 6 1 0,2 3-2 0,0 2 6 16,7-5-4-16,1 4-3 0,2-2 1 16,7-1 3-16,5-3-2 0,3-7-7 15,6-7 7-15,3-1-2 0,6 0 2 0,3 1 1 16,2-1-1-16,5-3 0 0,10 11 4 15,5-4-4-15,-1-13 0 0,4-10-7 16,13 8 6-16,1-12-5 0,-4-9 3 0,3-2-1 16,3-3 6-16,3-7-7 0,-4-5-2 15,-1-4-2-15,3-4-5 0,5-2 2 16,2-4 1-16,-3-7 0 0,16-3-1 0,2-5 1 16,-10-4 5-16,5-1-11 0,-3-2 5 15,-6-7 1-15,-2 1 0 0,0-3-4 16,-6-4 2-16,-3-2 0 0,-1-1 3 0,-15 6-6 15,-6 3-3-15,0-3 5 0,-7-4-2 16,0 1-2-16,-6-4-1 0,-5 0 0 16,-6 4 4-16,-2-7-1 0,-4 1-2 0,-3-3 1 15,-10-16 2-15,-4 1-1 0,-5 1-4 16,-4 2 3-16,1 3 1 0,-3 5-3 16,-2 3 1-16,-3 4 0 0,1 3-3 15,0 11 0-15,5 6 2 0,-3 1-5 0,-2 3 1 16,-1 2 2-16,1 3-2 0,-4 0-1 15,1 6-8-15,6 3-3 0,1 1-12 0,0 3 1 16,6 1-14-16,3 2-4 0,2 5-9 16,0-2-5-16,1 6-6 0,1-2-6 15,0 7-10-15,0 1-12 0,-1 3-231 16,4 1 111-16,1 2 73 0</inkml:trace>
  <inkml:trace contextRef="#ctx0" brushRef="#br0" timeOffset="139229.3363">8908 10359 16 0,'-8'-2'59'0,"8"2"-3"0,0 0-6 15,0 0-1-15,-8 4 3 0,8-4 1 0,2 10-3 16,0-3-1-16,4 1 4 0,2 1 2 16,4 3 9-16,6 1 4 0,3 2 9 0,13 0 4 15,15 3 12-15,25 2-7 0,13 1 2 16,40 2 1-16,19-2-1 0,25 0-5 15,68 1-6-15,19-1-7 0,15-1-4 0,24 1-4 16,22 3-5-16,14 3-7 0,12 4 2 16,11 1-8-16,-3 3-3 0,-7 1-2 0,-17 0-3 15,-11 3-3-15,-11-1-2 0,-23-2-1 16,-26-4-1-16,-25-2-2 0,-62-9 1 16,-11-3 3-16,-11-4-3 0,-15 0 3 15,-27-9-4-15,-8 1-2 0,-5 2 0 0,-5-5 0 16,-15-2-4-16,-14 1 1 0,-8-2-2 15,-3-2-7-15,-3 2 1 0,-1 0 1 16,-9 0-2-16,0 0-3 0,-7 0 1 0,1 0 0 16,-7 0-8-16,-1 0-9 0,-6-1-11 15,2 1-25-15,-4 0-28 0,-4-3-36 16,-3 3-30-16,-7 0-19 0,0 0-32 16,-19-9-411-16,-3 4 203 0,-7 0 135 0</inkml:trace>
  <inkml:trace contextRef="#ctx0" brushRef="#br0" timeOffset="139688.1922">9751 10344 33 0,'50'17'86'0,"12"-4"-1"16,29 6-7-16,47 6-2 0,23 0-3 16,19-2 0-16,61 10-5 0,19 0-11 15,17 0 8-15,7-1-12 0,-1-1-8 0,4 1 0 16,-6-2 1-16,-12-2-10 0,-19-2-4 16,-22-3 0-16,-54-4-1 0,-13-4 0 0,-17 1-6 15,-13-3-2-15,-30-6-3 16,-8 3 2-16,-8-3 1 0,-17-1-3 0,-13-2-6 15,-11-2 1-15,-1 1 2 0,-9 0-5 0,-5-1-3 16,1-1 1-16,-8-1-25 0,-2 0-21 16,-3 0-41-16,-6-3-307 0,-3-1 131 15,-3 0 86-15</inkml:trace>
  <inkml:trace contextRef="#ctx0" brushRef="#br0" timeOffset="143738.5748">23310 8106 8 0,'0'-6'98'0,"-2"2"-12"0,2 4 2 16,0 0-3-16,0 0 2 0,-6 29 2 0,1-5 2 15,-3 7 2-15,0 7-1 0,-2 7-5 16,-2 7-4-16,-2 19-5 0,3 3-8 15,0 2-3-15,3 0-6 0,2 3-3 16,1-11-6-16,3-9-5 0,2 2-3 0,0 0-4 16,0-2-11-16,-2-4 7 0,2-2-5 15,-2-9-3-15,-2-2-1 0,2-6-6 16,0-3-6-16,-2-7-6 0,2-1 8 0,0-6-27 16,-3-9-28-16,-2-5-19 0,1-6-8 15,0-11-15-15,0-12 1 0,2-12 2 16,-1-18 3-16,5-3 8 0,0-25 9 15,5-4 4-15,-1 1 12 0,-2 0 18 0,-2 2 21 16,-4 3 12-16,2 11 5 0,0 10 16 16,-1 4 3-16,1 0 2 0,4 9 8 15,3 4-7-15,5-3-7 0,6 4 5 0,10 2-3 16,10 8-5-16,17-3 2 0,0 9-8 16,-5 10 9-16,5 5-5 0,-3 8 2 0,9 4-1 15,0 8 0-15,13 9-3 0,-17-1-4 16,-11 6 4-16,-3 0 0 0,-9 4 0 15,-12 0 5-15,-2 0 3 0,-10-3 7 16,-8 1 2-16,-2 1 4 0,-6-2-5 0,-10 1-1 16,-5-1-5-16,-7 3-4 0,-8-3-4 15,-2-1 1-15,-2-5-5 0,5-6-10 16,4 0-16-16,3-1-21 0,7-5-48 0,8-5-58 16,7-2-22-16,4-2-402 0,4 2 189 15,16-17 125-15</inkml:trace>
  <inkml:trace contextRef="#ctx0" brushRef="#br0" timeOffset="143977.5539">24864 7976 134 0,'-15'0'149'0,"-2"4"-6"15,-9 4-7-15,-7 5-4 0,-7 5-3 0,0 7-5 16,-13 12-5-16,3 3-10 0,15-2-3 15,5-2-7-15,7 0-11 0,4 7-10 16,7-2-3-16,3-1-5 0,4 2-12 0,10-1-5 16,2 8-1-16,5-4-4 0,14 16-8 15,1-3-19-15,7-3-21 0,2-6-37 16,4-1-30-16,-7-10-44 0,1-11-32 0,0-4-403 16,-1-8 185-16,0-3 123 0</inkml:trace>
  <inkml:trace contextRef="#ctx0" brushRef="#br0" timeOffset="144310.4953">25186 9035 139 0,'0'3'156'0,"0"-3"-11"16,2 6-9-16,-2-6-6 0,0 0-10 16,0 0-10-16,18-16-9 0,-6-2-12 15,6-6-6-15,4-5-33 0,1-9-4 0,13-18-6 16,-4-4-5-16,-1-7-5 0,1-3-6 15,-2-5-6-15,-3-1 3 0,1 2-5 16,-5 5 1-16,0 9 1 0,-6 10-1 16,-2 13 0-16,-4 7-2 0,-3 7-4 0,2 4-1 15,-2 8-2-15,0 5 9 0,0 6-2 16,0 10 4-16,1 5 1 0,0 7-1 16,-1 11-1-16,-2 1 1 0,3 7-1 0,-5 2-2 15,0 9 1-15,0 3-6 0,-2-2 5 16,-2 2-3-16,2 0 1 0,-2 1-16 15,0-3-17-15,0-5-22 0,0-2-14 16,-2-4-24-16,2-4-21 0,-2-6-16 0,-2-2-21 16,-2-5-300-16,-5-4 148 0,3-8 98 15</inkml:trace>
  <inkml:trace contextRef="#ctx0" brushRef="#br0" timeOffset="144466.015">25206 8742 5 0,'3'-6'132'16,"4"2"-13"-16,3 0-9 0,9 1-11 16,7 2-19-16,6-4 7 0,10 4-15 0,2-2-26 15,1 3-24-15,3 0-44 0,-1 3-41 16,-1-2-171-16,-1-1 79 0,-1 0 53 16</inkml:trace>
  <inkml:trace contextRef="#ctx0" brushRef="#br0" timeOffset="144645.7305">26170 8726 54 0,'4'8'127'0,"-2"4"-10"16,0 1-12-16,0 4-6 0,-2 2-4 0,0 4-18 16,-2 2-14-16,0 3 9 0,-2 1-14 15,0 5-16-15,-3 0-25 0,1 1-30 16,0-3-25-16,2-4-34 0,-3 0-202 0,5-1 94 15,-2-8 61-15</inkml:trace>
  <inkml:trace contextRef="#ctx0" brushRef="#br0" timeOffset="145306.3804">27082 8591 123 0,'0'0'169'0,"0"0"-9"0,0 17-13 15,-6-7-8-15,2 5-8 0,0 2-9 16,-3 7-8-16,0-2-10 0,1 6-6 16,0-3-8-16,0 8-7 0,-2-1-6 0,-2-2-7 15,6 1-9-15,-2-2-4 0,0-2-4 16,0-3-8-16,1-1-3 0,1-2-2 0,0-6-7 15,2 2 5-15,0-7-5 0,-3-1-2 16,3-8-15-16,2-1-7 0,0 0 2 16,-2-22-6-16,2 1-3 0,2-4-1 15,0-7-2-15,5-4 1 0,1-10-2 0,3 1 0 16,-3-1 0-16,4 2 0 0,0 6-3 16,2-2 4-16,1 8-3 0,0-1 1 15,4 3-3-15,5 3 2 0,2 0-2 0,4 7 3 16,2 1-1-16,-1 2-2 0,6 7 1 15,1-2 1-15,-4 7 3 0,-2 1-2 16,-1 0-1-16,-5 4 2 0,-3 2 0 16,0 2 0-16,-2 2 2 0,-3-2 0 0,-4 7 2 15,-4 2 1-15,-2-1-1 0,-4 1 1 16,-4 0 0-16,-2 5 1 0,-6-2 4 16,-2 2-2-16,-2-1-3 0,-1 0 1 15,0 0 2-15,0 0-1 0,3-3-3 0,2-1-1 16,-1 0 4-16,2 2-4 0,3-2 1 15,4 1 4-15,2-3-1 0,5 3-1 0,2-3-3 16,1 3 2-16,5 1 1 0,1-2-1 16,2 1 1-16,0-1-1 0,-2-1-2 15,0-1 0-15,1 2 0 0,-4-6 1 16,0 3 0-16,-1 2-5 0,-4-2 4 0,2 2 3 16,-6 1 2-16,-2 4 1 0,-4-3 2 15,-2 0 1-15,-8 1 0 0,-2 2 0 16,-5-2-1-16,-7 5-2 0,-4-5-2 0,-1 0 0 15,-3-1-1-15,0-2-18 0,0-2-24 16,3-1-28-16,3-1-40 0,5-4-58 16,2 0-457-16,4-4 211 0,4-4 139 0</inkml:trace>
  <inkml:trace contextRef="#ctx0" brushRef="#br0" timeOffset="145508.704">28052 8825 160 0,'10'6'162'16,"-4"4"-11"-16,1 3-27 0,-1 1 2 15,1 3-8-15,-3 2-8 0,0 3-12 0,0 1-8 16,-2 2-8-16,-4 2-10 16,2 0-6-16,-2-4-17 0,-2 5-27 0,2-3-36 15,-2-1-49-15,0-5-50 0,-1-1-309 16,1-5 143-16,-3-3 95 0</inkml:trace>
  <inkml:trace contextRef="#ctx0" brushRef="#br0" timeOffset="145804.4967">29375 8499 140 0,'-11'-8'170'0,"-6"4"-12"0,-2 2-16 16,-7 5-7-16,-6 3-5 0,-5 6-8 15,-9 4-7-15,-4 4-6 0,-9 14-6 0,4 2-9 16,3 6-4-16,13-5-4 16,9-3-12-16,8 4-1 0,2 2-6 0,12-5-6 15,4 3-5-15,6 1 1 0,6-1-10 16,9 2-4-16,4-2-3 0,5-6-6 0,3-1-14 15,3-6-28-15,-2-7-36 0,3-6-41 16,1-4-35-16,-2-6-34 0,2-6-443 16,2-4 203-16,0-7 134 0</inkml:trace>
  <inkml:trace contextRef="#ctx0" brushRef="#br0" timeOffset="146028.7001">29886 8136 169 0,'45'15'176'0,"1"8"-8"16,10 10-15-16,1 7-9 0,-2 7-8 15,-2 5-10-15,-7 3-5 0,-4 7-7 16,-10 3-7-16,-10 4-4 0,-9 3-10 0,-11-9-6 16,-9-6-10-16,-5 14-8 0,-14 0-5 15,-6-7-5-15,-8-2-5 0,-7-3-22 16,-5-7-26-16,-1-2-43 0,-4-6-49 0,1-5-68 15,-1-3-452-15,9-14 206 0,5-7 136 16</inkml:trace>
  <inkml:trace contextRef="#ctx0" brushRef="#br0" timeOffset="146522.1173">23679 11365 90 0,'2'-6'149'16,"2"0"-13"-16,4 3-13 0,1-4-18 0,4 1-11 16,2 0-6-16,1 0-14 0,2 2-23 15,-2 1-22-15,4-1-28 0,-4 2-23 16,-1 2-21-16,-2 2-24 0,-4 2-208 0,-5 3 93 15,-4 2 62-15</inkml:trace>
  <inkml:trace contextRef="#ctx0" brushRef="#br0" timeOffset="146648.7322">23522 11759 53 0,'-2'12'162'0,"6"-2"2"16,4-2-14-16,6-5-15 0,2 2-16 15,6-1-10-15,5-2-12 0,1 0-30 0,4-2-40 16,1 0-45-16,7-4-51 0,-2-3-270 15,5-1 115-15,1-7 76 0</inkml:trace>
  <inkml:trace contextRef="#ctx0" brushRef="#br0" timeOffset="147079.2575">24836 10921 206 0,'0'0'240'0,"0"16"-12"0,3-3-16 16,-3 4-8-16,0 9-10 0,2 7-10 16,2 10-18-16,0 10-12 0,-2 7-13 15,2 24-13-15,1-6-13 0,-3-10-16 16,0-7-3-16,-2 0-10 0,0-3-10 0,-2-3-7 16,0-8-5-16,-1-4-7 0,-1-5-5 15,-2-4-2-15,0-7-7 0,-1-9-10 0,-1-4-13 16,0-10-9-16,-4-6-13 0,0-10-5 15,0-9-6-15,-2-15-6 0,4-15-8 16,2-27-5-16,6-4 3 0,6-2 2 16,6 6 2-16,6 1 3 0,6 7-2 0,6 7 4 15,1 9 2-15,3 11 3 0,-2 11 6 16,4 3 0-16,3 6 4 0,4 8 3 0,-7 4-2 16,4 5 6-16,-6 4 4 15,-3 6 4-15,-1 1-3 0,-6 5 8 0,-4 3 6 16,-7 5 3-16,-7-2-4 0,-4 5 1 15,-8 4-3-15,-5 4-2 0,-7-2-2 0,-2-1-12 16,-8 3-19-16,-4-4-12 0,7-7-18 16,-1-5-20-16,5-1-31 0,6-3-42 15,4-6-48-15,5-3-564 0,8 0 256 16,-2-12 169-16</inkml:trace>
  <inkml:trace contextRef="#ctx0" brushRef="#br0" timeOffset="147302.6718">25863 10799 45 0,'-4'-2'195'0,"4"2"-8"0,-23 4-11 0,5 3 0 15,-2 7-8-15,-10 5-9 0,-6 8-5 16,-11 17-8-16,0 3-4 0,1 5-6 16,6 5-3-16,6 6-8 0,3 2-15 0,7 3-4 15,7-1-10-15,11-12-9 0,2-4-8 16,4-5-10-16,6 2-8 0,4-1-35 15,5-3-34-15,0-2-42 0,4-6-49 0,3-2-40 16,-2-9-57-16,6-6-513 0,1-5 241 16,7-3 159-16</inkml:trace>
  <inkml:trace contextRef="#ctx0" brushRef="#br0" timeOffset="147598.5091">26138 11832 25 0,'0'0'228'0,"0"0"0"0,13-4-9 0,-11 0-21 15,-2 4-15-15,4-9-19 0,-2-3-16 16,3-2-15-16,-1-6-14 0,2-10-11 16,2-8-11-16,4-9-11 0,4-21-7 15,1 0-9-15,-2 8-7 0,-3 11-9 0,1 4-3 16,-2 2-3-16,0 7-5 0,-1 4 1 16,-4 7-4-16,2 0-4 0,2 6-5 0,-2 4 2 15,2 5 12-15,1 4 1 16,2 6-2-16,-1 4 0 0,1 7-5 0,2 5-2 15,2 9 2-15,-1 5-6 0,0 10 1 16,-2 3-10-16,-1 4 4 0,-3 1-6 16,2-3-15-16,-8-4-21 0,0 2-21 0,-2-3-25 15,-2-6-21-15,-2-1-26 0,2-3-36 16,-2-1-34-16,-2-7-48 0,2-5-499 16,-3-1 246-16,1-8 163 0</inkml:trace>
  <inkml:trace contextRef="#ctx0" brushRef="#br0" timeOffset="147746.5631">26206 11645 20 0,'-10'-9'191'16,"5"-5"-15"-16,5 3-6 0,5-1-10 15,5 2-17-15,2-3-15 0,6 2-12 0,5-1-11 16,5-2-22-16,4-4-28 0,-3 0-32 16,9 0-36-16,2-5-50 0,-2-2-53 15,-2-3-285-15,13-12 136 0,-13 2 90 16</inkml:trace>
  <inkml:trace contextRef="#ctx0" brushRef="#br0" timeOffset="147976.5164">26761 10681 184 0,'0'0'205'0,"0"0"-1"0,23 18-4 16,-2-4-12-16,6 7-15 0,11 7-12 0,15 13-11 15,-4 1-10-15,-1 3-11 0,-3 5-9 16,-5 0-5-16,-6 5-3 0,-6 1-5 15,-11-1 7-15,-5-6-7 0,-5 0-8 16,-5-3-10-16,-9 5-8 0,-5-1-6 0,-5-3-8 16,-13 13-12-16,-4-9-11 0,1-11-19 15,5-7-31-15,2-8-32 0,4-4-38 16,2-5-45-16,3-1-58 0,3-6-71 16,6-6-524-16,0-2 264 0,2-1 173 0</inkml:trace>
  <inkml:trace contextRef="#ctx0" brushRef="#br0" timeOffset="148105.7972">27592 11508 13 0,'22'-10'169'15,"-8"3"-16"-15,0 1-14 0,-4 0-15 0,0 2-18 16,1 1-42-16,-3-1-49 0,1 0-63 16,-3-2-202-16,3-1 85 0,1-3 56 15</inkml:trace>
  <inkml:trace contextRef="#ctx0" brushRef="#br0" timeOffset="148530.3622">28735 10824 225 0,'0'0'257'15,"0"0"-3"-15,0 0-12 0,-12 17-16 16,5 2-18-16,1 6-18 0,0 9-16 0,-1 6-18 15,-1 12-13-15,3 5-12 0,1 22-16 16,2-8-8-16,0-10-17 0,-2 0-7 16,2-4-14-16,-4-3-14 0,2-5-5 15,-4-9-3-15,0-5-5 0,0-9-5 0,-3-5-11 16,1-10-4-16,-1-7-5 0,0-5-4 16,-1-9-1-16,0-11-5 0,0-9 1 15,2-8-1-15,6-12-3 0,4-5-4 16,2-1 0-16,8-17-4 0,10 5 2 0,3 4 2 15,7 5-3-15,6 5 0 0,-3 14 0 16,1 11-1-16,2 4 1 0,0 4-1 0,-2 6-2 16,-7 6 2-16,-1 4 2 0,-3 0 4 15,-4 5 5-15,-2 5 0 0,-7-1 4 16,-6 3-1-16,-4 2-1 0,-4 1-1 0,-12 3 1 16,-5 1 0-16,-11 1-1 0,-10 0-8 15,-3 1-14-15,-1-1-22 0,8-4-29 16,3-1-28-16,9-1-39 0,0-2-56 15,9-3-58-15,6-2-531 0,7-2 264 0,4 0 174 16</inkml:trace>
  <inkml:trace contextRef="#ctx0" brushRef="#br0" timeOffset="148764.2671">29569 10749 211 0,'-2'-6'247'0,"-2"1"-11"0,4 5-17 15,-26 5-14-15,7-2-16 0,-6 8-12 16,-2 4-13-16,-3 6-12 0,-4 8-16 16,3 5-6-16,-8 17-12 0,5 4-10 0,12-8-10 15,4 2-10-15,6 0-7 0,5 6-9 16,5-5-10-16,4 4-4 0,5-5-16 16,1 1-30-16,4-6-39 0,6-5-35 15,0-2-29-15,4-10-45 0,3-6-32 0,5-4-37 16,-3-9-515-16,5-7 245 0,0-7 161 15</inkml:trace>
  <inkml:trace contextRef="#ctx0" brushRef="#br0" timeOffset="149262.7082">29965 11128 29 0,'4'-13'202'16,"-4"4"4"-16,0-1 2 0,-4 7-6 16,2 0-9-16,2 3-18 0,0 0-2 0,-17 11-13 15,9-3-11-15,1 5-14 0,1 2-13 16,-3 5-10-16,3 1-13 0,-2 2-9 0,2 0-9 15,-2 1-7-15,2 1-9 0,0-2-5 16,2-4-8-16,0-2-6 0,0-2-9 16,0 0-6-16,1-6-11 0,-1-8-7 0,4-1-1 15,0 0-2-15,-2-21-2 0,2 2-2 16,6-6-2-16,1-7 2 0,1-4-1 16,2-11-4-16,6-1 2 0,0 0-3 15,3 3 2-15,1-1-1 0,0 5-1 0,2 2-4 16,-3 8-4-16,0 5 5 0,0 1-4 15,0 2 6-15,-2 6-3 0,0 4 2 16,0 1-1-16,-5 5 0 0,-1 3 0 0,-3 2 4 16,-1 4-2-16,-7-2 0 0,2 11 2 15,-9-3 1-15,-1 5-3 0,-2-1 3 16,-1 5-2-16,-1-2 2 0,-2 2-2 0,4 2 3 16,0-2-6-16,1 1 5 0,4-1-6 15,3 2 7-15,4 0-2 0,3-2 0 16,4 4 2-16,1 0 1 0,2-1 0 0,4 0 0 15,-2 1-2-15,1-1 5 0,2 2 4 16,-6-2 4-16,1 1 9 0,-1-1 6 16,-6-1 2-16,-3 0 0 0,-4-1-3 15,-6 3 1-15,-4-1-7 0,-4-3-1 0,-6 2-3 16,-5-1 1-16,-5-4-12 0,-2-2-18 16,0-3-18-16,3-5-26 0,-1-2-27 0,4-5-28 15,3-2-34-15,3-3-34 0,4-9-42 16,2-2-550-16,8-6 262 0,4-7 172 15</inkml:trace>
  <inkml:trace contextRef="#ctx0" brushRef="#br0" timeOffset="149476.8053">30107 10441 31 0,'13'-21'153'16,"-3"6"5"-16,1 5 7 0,1 5 2 16,2 5 2-16,0 3-11 0,5 9-9 0,0 3-14 15,4 8-8-15,3 10-6 0,2 4-9 16,5 19-2-16,-3 3-13 0,-2 1-5 15,-10 3-10-15,-5-6-5 0,-4-3-8 0,-7 2-6 16,-6 1-4-16,-7 16-3 0,-6-3-6 16,-5-8-5-16,0-10-5 0,0-11-7 15,-3-2-21-15,1-7-26 0,4-5-34 0,0-5-38 16,8-3-49-16,-1-5-55 0,7-8-510 16,0-2 238-16,6-4 157 0</inkml:trace>
  <inkml:trace contextRef="#ctx0" brushRef="#br0" timeOffset="149622.6587">30789 11137 152 0,'4'-6'157'0,"2"1"-20"16,-2 0-24-16,2 2-39 0,1-1-37 16,0-1-39-16,-1 2-49 0,0-2-159 15,3 0 71-15,-1-2 47 0</inkml:trace>
  <inkml:trace contextRef="#ctx0" brushRef="#br0" timeOffset="150023.6071">31284 10778 211 0,'0'0'229'0,"0"0"-10"15,2 15-9-15,-4 0-4 0,-2 5-6 0,0 8-16 16,-5 6-12-16,-2 13-14 0,1 2-14 15,-7 19-9-15,-1 3-17 0,-2-4-10 0,-2 1-10 16,8-14-10-16,-3-9-10 0,4-1-5 16,0-11-11-16,1-3-7 0,4-5-7 15,-4-4-13-15,6-8-23 0,0-5-7 16,-2-8-7-16,8 0-4 0,-13-19-3 0,9-4-6 16,2-8-8-16,2-1-10 0,0-10-3 15,4-1 0-15,2-9 4 0,5 0 4 16,1 5 3-16,6 1-3 0,0 3 5 15,6 6 2-15,1 3 3 0,3 3-1 0,-4 8 3 16,4 4 5-16,2 4 8 0,1 3 5 16,-5 4 2-16,0 2 0 0,-3 3 8 0,-4 2 1 15,-2 2 4-15,-7 3-1 0,-4 1 0 16,-3 2-3-16,-8 1 1 0,-5-1-3 16,-4 3-8-16,-8 1-15 0,-3-2-12 15,-1-1-21-15,0 0-24 0,2-1-25 0,4-1-34 16,1-2-33-16,7-4-41 0,1 0-429 15,4-4 215-15,7-4 141 0</inkml:trace>
  <inkml:trace contextRef="#ctx0" brushRef="#br0" timeOffset="150259.5262">32041 10543 29 0,'-2'-9'220'16,"-6"3"-2"-16,-2 4-14 0,-4 1-8 15,-4 4-12-15,-8 3-5 0,-5 6-12 16,-3 4-3-16,-5 8-11 0,-11 12-12 0,10 0-11 16,-3 7-8-16,3 7-9 0,13-8-11 15,5-2-9-15,6 1-9 0,4-6-5 0,6 7-10 16,2-1-3-16,2-1-6 0,6-3-13 16,0 0-30-16,8-4-40 0,-4-8-50 15,8 1-49-15,4-5-48 0,3-2-46 16,1-6-544-16,4-5 259 0,2-2 170 0</inkml:trace>
  <inkml:trace contextRef="#ctx0" brushRef="#br0" timeOffset="150488.3009">32350 11020 106 0,'-4'-13'225'15,"0"3"-2"-15,-2 3-13 0,0-1-10 16,-3 2-15-16,-2 6-12 0,-1 0-10 0,-3 2-10 15,0 6-10-15,0 2-11 0,-1 3-7 16,0 4-14-16,4 0-10 0,-1 4-9 0,4-3-6 16,1 7-8-16,4 0-8 0,2 0-8 15,2-2-4-15,4 2-18 0,4-2-30 16,1-3-41-16,4-4-40 0,1-1-50 0,6-5-33 16,-2-6-42-16,2-6-543 0,5-4 251 15,-1-6 166-15</inkml:trace>
  <inkml:trace contextRef="#ctx0" brushRef="#br0" timeOffset="150667.5429">32716 10824 77 0,'12'-19'178'0,"-4"6"-16"0,-2 3-9 0,0 4 19 0,1 5 18 15,2 2 7-15,-9-1-4 0,16 14-4 16,-3-3-8-16,-1 8-7 0,2 2-10 0,-2 2-14 16,-4 6-15-16,1-3-9 0,-7 5-10 15,-2 1-14-15,-4 3-11 0,-7-4-19 16,-5 0-28-16,-4-3-33 0,-9 2-42 15,-5-5-42-15,-2-3-57 0,-2-3-47 0,1-8-65 16,2-3-515-16,1-4 258 0,-8-6 169 16</inkml:trace>
  <inkml:trace contextRef="#ctx0" brushRef="#br0" timeOffset="154687.2799">17680 9350 3 0,'0'0'-2'0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40:46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9459 10201 2 0,'0'0'37'0,"0"0"-5"16,0 0-6-16,0 0-10 0,4 6-6 0,-4-6-18 15,0 0-32-15,4 4 14 0,-4-4 9 16</inkml:trace>
  <inkml:trace contextRef="#ctx0" brushRef="#br0" timeOffset="1867.841">20191 9049 45 0,'4'2'97'0,"0"4"-1"16,0 3-2-16,0-1-4 0,0 3-16 16,0 3 5-16,3-1-1 0,-2 3-8 15,-1 2 5-15,0-1-12 0,0 2-6 0,-2 0 1 16,2 0-3-16,3-2 0 0,-1 0 7 16,0 0-3-16,5 0 8 0,0-5 0 0,5-2-2 15,6-2 0-15,-1-5-4 0,11-5-5 16,8-2-1-16,15-4-7 0,23-9 0 15,5-2-9-15,2-3-5 0,2-1-1 16,-5-2-3-16,-2 2-3 0,-4 2-5 0,-5-2-1 16,-19 7-1-16,-9 2-3 0,-7 3 0 15,-9 0-1-15,-1 4-1 0,-4 0-2 16,-2-1-9-16,-4 2-15 0,0 1-27 0,-2-1-49 16,1 0-45-16,-5-2-473 0,-3 1 205 15,0 1 136-15</inkml:trace>
  <inkml:trace contextRef="#ctx0" brushRef="#br0" timeOffset="17256.4916">25044 11139 12 0,'0'0'80'0,"0"0"0"16,0 0-5-16,-24 12-11 0,12-1-2 15,-2-2-2-15,-4 4-5 0,-1 2-7 16,-4 4-5-16,-2 2-6 0,-3 2 0 16,2 0-1-16,-5 6-3 0,1-4 0 0,2-2-5 15,5-3-3-15,-2-1 5 0,6-2-20 16,-1-3-4-16,2-1 7 0,5-1-4 16,0-3-14-16,1 0-11 0,1-1-6 15,3-2-21-15,0-2-22 0,-2-4-182 0,2 0 84 16,8 0 55-16</inkml:trace>
  <inkml:trace contextRef="#ctx0" brushRef="#br0" timeOffset="17456.3708">24568 11232 50 0,'2'-10'65'16,"0"0"6"-16,2 3-5 0,-2-1-3 0,2 3-8 16,-2 2-1-16,0-2-1 0,-2 5 14 15,0 0 0-15,14 12 2 0,-8-5 7 16,0 7-13-16,0 2 2 0,1 8-4 15,1-3-7-15,1 4-8 0,-1 3-4 0,1 3-4 16,-1-1-5-16,0 2 3 0,-2-3-10 16,2-1 1-16,-2-1-11 0,2-1-46 15,-2-2-68-15,-2-1-288 0,1-7 131 0,1-1 87 16</inkml:trace>
  <inkml:trace contextRef="#ctx0" brushRef="#br0" timeOffset="28038.2794">17134 12586 9 0,'0'0'-4'0,"0"0"2"0,-7-2 0 16</inkml:trace>
  <inkml:trace contextRef="#ctx0" brushRef="#br0" timeOffset="28688.5526">18002 12694 27 0,'0'0'44'0,"0"0"-3"0,0 0-3 16,0 0-3-16,0 0-3 0,0 0-5 15,0 0-5-15,0 0 2 0,0 0-5 0,0 0-1 16,0 0-2-16,0 0-1 0,0 0 4 15,0 0-9-15,0 0 0 0,0 0-3 0,6 4 1 16,-6-4-1-16,2 5-1 0,-2-5 1 16,0 0-2-16,0 0 0 0,4 3-1 0,-4-3-1 15,0 0 0-15,0 0 0 16,0 0 1-16,5 4-2 0,-5-4 0 0,0 0-2 16,0 0 0-16,0 0 4 0,0 0-3 15,0 0 6-15,4 4-6 0,-4-4 0 0,0 0-1 16,0 0 0-16,0 0-2 0,0 0 4 15,0 0-9-15,0 0-2 0,0 0-3 16,0 0-4-16,0 0-4 0,0 0-5 16,0 0-4-16,0 0-94 0,0 0 42 0,0 0 28 15</inkml:trace>
  <inkml:trace contextRef="#ctx0" brushRef="#br0" timeOffset="33581.8762">21314 12483 23 0,'-2'15'54'0,"2"-9"-4"0,-2 2-1 0,0-1-5 16,2 2-3-16,-2 2 0 0,0-3-4 15,0 4-3-15,0-2 3 0,0-1-1 16,2 3-3-16,-3-2 3 0,3-1 3 0,0-2-2 16,0 3 8-16,3-2 4 0,-3-3-1 15,4 3 2-15,0-2-2 0,2-2 9 16,4 1-7-16,2-1 3 0,0-2-4 0,5 0 2 16,2-2 1-16,2 0-5 0,3-2-9 15,1-2 0-15,5 0-2 0,-1 1-6 16,0-3-3-16,-1 2-2 0,0 0-2 0,-3 0-1 15,-3 1-8-15,-2-1 6 0,-2 0-6 16,-1 2-1-16,-3-2-9 0,2 3-17 16,-4-2-21-16,-2 1-20 0,1 2-23 15,-2-1-28-15,-3-3-307 0,-2 1 140 0,-2-2 92 16</inkml:trace>
  <inkml:trace contextRef="#ctx0" brushRef="#br0" timeOffset="51275.5156">20433 7019 8 0,'0'0'10'0,"0"0"-3"0,0 0-1 16,0 0-2-16,0 0 1 0,0 0 1 15,0 0-1-15,0 0 1 0,0 0 0 0,0 0-3 16,0 0 0-16,0 0 3 0,0 0-2 16,0 0-1-16,0 0 3 0,0 0 0 15,0 0 1-15,0 0 0 0,0 0-4 16,0 0 1-16,0 0-3 0,0 0-41 15,0 0 14-15,0 0 9 0</inkml:trace>
  <inkml:trace contextRef="#ctx0" brushRef="#br0" timeOffset="52878.5408">20938 6917 18 0,'0'0'43'16,"0"0"0"-16,0 0-5 0,0 0 3 15,0 0 0-15,10 13 1 0,-10-13 0 0,2 12-1 16,2-7 0-16,-2 5 0 0,3-3-3 15,-5 5 0-15,4-2 2 0,-2 3-3 16,2-1-1-16,-1 2 1 0,1-1-1 0,0 3 6 16,0-3-9-16,1 2 1 0,-3-1-2 15,2-3-1-15,0 1 2 0,-2-3 0 0,2 1 9 16,0-1 0-16,3-3 7 0,2 0 3 16,1-2 4-16,9-6-10 0,2 0-2 15,11-6-2-15,6-3-3 0,13-7 0 16,25-8-3-16,4-3-4 0,3-2 0 0,4 1-3 15,0 0-9-15,-7 1 5 0,-4 3-7 16,-4 1 1-16,-17 4-3 0,-11 5 3 16,-7 1-5-16,-5 2-3 0,-5 4 3 15,-4-2-6-15,1 4-1 0,-7 0 0 0,-1-1 1 16,2 3-2-16,-6 0-5 0,0 2-12 16,-2-1-23-16,0 2-20 0,-2 0-28 0,-1 2-25 15,-1-2-32-15,-6 2-296 0,0 0 148 16,0 0 98-16</inkml:trace>
  <inkml:trace contextRef="#ctx0" brushRef="#br0" timeOffset="61885.3411">25218 7850 55 0,'0'-6'60'0,"0"6"0"16,0 0-7-16,2-6-5 0,-2 6-6 15,0-6 1-15,0 6-2 0,0 0-1 16,0-4-3-16,0 4 0 0,0 0-3 0,2-6 0 15,-2 6-9-15,0 0 0 0,0 0-3 16,-4-6 0-16,4 6-3 0,0 0 0 16,0 0-3-16,-4-5-3 0,4 5 2 0,0 0-3 15,-5-3-1-15,5 3 1 0,0 0-5 16,-5-4 0-16,5 4-1 0,0 0-2 16,0 0 4-16,0 0 3 0,-20 14 3 15,9-4 4-15,-8 3-2 0,-4 3 3 0,-7 6 0 16,-6 5-1-16,-2 1 2 0,-15 12 3 15,0-3-3-15,3 3 0 0,-3 0-6 16,10-10 1-16,9-2 3 0,-2-3-1 16,8-4-4-16,1 0-5 0,2-2 3 0,2-3-3 15,3 1 2-15,4-4-1 0,1-3-3 16,0 0-10-16,4-2-7 0,-1 1-12 0,1-5-14 16,2 0-14-16,1-2-12 0,0-4-6 15,8 2-6-15,-15-5-6 0,10-3-171 16,-1 1 86-16,4-2 56 0</inkml:trace>
  <inkml:trace contextRef="#ctx0" brushRef="#br0" timeOffset="62131.9684">24582 7976 67 0,'8'-12'30'0,"2"7"5"0,-2-1 2 16,-2 2 3-16,3 2 6 0,-3 2 1 16,-6 0 8-16,13 6 5 0,-7 2 0 15,3 1-1-15,-1 4-1 0,-2 3-3 0,2 4-3 16,0 5 5-16,-2 0 1 0,2 2-6 15,-2 2-5-15,0 3-5 0,1 0-2 16,2 1-4-16,-1-1 3 16,-2-5-9-16,1-1-3 0,1 1-1 0,-2-2 2 0,3-2-5 15,-2-2-8-15,-3-4 3 0,2 0 0 16,-2-3-7-16,0 1 3 0,0-2-8 16,-2-1-10-16,0-3-6 0,3-2-9 0,-3 4-13 15,3-7-22-15,-3 2-32 0,0 0-283 16,0-2 126-16,0 0 82 0</inkml:trace>
  <inkml:trace contextRef="#ctx0" brushRef="#br0" timeOffset="74839.0624">17902 3334 39 0,'0'-8'124'0,"0"2"-2"0,-2-1-2 16,0 1-2-16,-2-2-4 0,-2 3-24 16,-3 0 4-16,-4 4-9 0,-3 1-9 15,-8 6 0-15,-7 5-7 0,-12 5-1 16,-19 11-3-16,1 9-6 0,-1 1-4 0,8 5-6 15,3 4-6-15,7-3-1 0,12 0-5 16,11-6-7-16,7-2-2 0,12-4 1 0,4-2-4 16,14 4-4-16,11-1-1 0,9-7 0 15,10-5-3-15,27-4-3 0,-3-6-7 16,-1-10 1-16,26-4-2 0,10-5-3 16,19-12-14-16,1-4 11 0,0-6 0 0,-6-1 0 15,-10-2-3-15,-24 4-2 0,-8-1 2 16,-7-2 2-16,-11 2 4 0,-15 6 6 15,-12 2 12-15,-9 3 6 0,-6 4 2 0,-8 2 1 16,-5 3-3-16,-6 1 0 0,-4 4-4 16,-10 2 0-16,-2 3-1 0,-6 2-3 15,-3 7 1-15,-7 4-5 0,0 1-1 0,2 3-4 16,3 2 3-16,3 1-2 0,1-1-11 16,6-2 9-16,2 2-5 0,4 0 2 0,4-4-4 15,5 1 2-15,4-1 0 0,2-3-4 16,4-1 2-16,4-5 4 0,0-1-7 15,2 0 4-15,5-6-2 0,3 2-1 16,0-4 4-16,2-2-6 0,1 0 4 0,-2-1-2 16,-4 1 4-16,1 1 0 0,-4 1-6 15,-2 0-2-15,2 2 6 0,-4-1-1 16,-2 0 0-16,-8 3 1 0,15 4-2 0,-6 2 0 16,-3 2-1-16,1 3 0 0,-1 0 2 15,2 1-2-15,2 1-1 0,2-1-1 16,-2-2 2-16,0 1 5 0,5-2-5 15,3-2 2-15,-4-1-1 0,6-3 0 0,-4-3 0 16,3-3 2-16,2-3 1 0,0-1-3 16,1-2-1-16,-1-3 5 0,0-1-4 0,0-2 0 15,-1-3 3-15,-4 3-4 0,1-2-1 16,0 2 4-16,-4 0 1 0,-3 3-4 16,1 1 1-16,0 4 1 0,-5-2-4 0,0 3 2 15,0 3-2-15,-2 2 1 0,-4 1-2 16,0 0 6-16,16 10-2 0,-14-1-3 15,4 0-2-15,-2 0-4 0,2 3-3 0,1-1-5 16,2 0 4-16,-3-1 1 0,2-1-1 16,-1-1 5-16,1-1 0 0,0-1 0 15,1-3 0-15,2-2 0 0,-1-2 2 16,5-3-1-16,-2-2 0 0,2-2-3 0,-3 1-2 16,3-3 0-16,0 2-3 0,-3-1 4 15,2 1-2-15,-4 1 4 0,-2 1-6 0,1 0 0 16,-3 3 3-16,2 0 3 0,-8 3-1 15,11 0 2-15,-11 0 1 0,13 6 0 16,-7-2-1-16,0 0 0 0,0 0-1 16,4-2 4-16,-2-1-1 0,0-1 3 15,5-1 3-15,0-5-4 0,2-2 2 0,3-5 0 16,2-1 4-16,-2-3-3 0,2 2 0 16,-3-4-1-16,1 4-1 0,0-2 1 15,-4 3 0-15,2 1-1 0,-6 2 2 0,3 1-4 16,-3 2 2-16,5 1 0 0,-2 3-5 15,3 2 2-15,0 0-2 0,2 6-3 0,2-2 1 16,-1 4-1-16,3 3 3 0,0 1-9 16,-3 1 0-16,0 3 4 0,-2-1-3 15,-5 3 2-15,0 2 0 0,-4 1 8 16,-4-1 1-16,-2-4 2 0,0 4 9 0,-4-3 7 16,-2-2 7-16,2-1 8 0,0-4 6 15,0-1 0-15,2-1-1 0,0-3-4 16,0-3-4-16,0 0-4 0,0 0-2 0,25-9-2 15,-10-1-2-15,2 1-5 0,4-4 4 16,0-3-4-16,7-1-1 0,-3-2 3 16,3-2-5-16,-4 0 0 0,2-2 1 15,-2 2-3-15,-1 0 6 0,-7 2 9 0,0 4 13 16,-6 2 5-16,0 2-2 0,-3 0-1 0,-7 3-6 16,-2 3-3-16,2 5-4 0,-17-1-2 15,5 7 1-15,-4 0-7 0,0 1 1 16,-1 6-2-16,2 1-5 0,4-1 3 15,1 0 2-15,2 2-2 0,4 1-8 0,0 0 6 16,4 4-1-16,6-6-1 0,0 2 0 16,2-1-9-16,2-2-20 0,1-1-23 15,4 0-28-15,2-3-32 0,2-3-52 0,0-2-516 16,4-1 229-16,3-3 151 0</inkml:trace>
  <inkml:trace contextRef="#ctx0" brushRef="#br0" timeOffset="75056.1488">21285 3621 21 0,'4'-5'172'0,"-4"5"-20"0,11-6-10 0,3 2-13 15,8-2-13-15,7 1-11 0,11-1-11 16,13-1-9-16,3-2-8 0,2 2-8 15,3 0-15-15,-1-4-23 0,-1 4-28 0,-2 0-37 16,-3-1-24-16,-3-2-27 0,-9 4-280 16,-4 1 124-16,-1-2 82 0</inkml:trace>
  <inkml:trace contextRef="#ctx0" brushRef="#br0" timeOffset="75368.5664">22400 3282 83 0,'0'0'229'16,"-2"-8"-26"-16,2 5-22 0,0 3-25 16,-2-6-13-16,2 6-20 0,0 0-11 0,0 0-4 15,23 11-11-15,-3-1-6 0,0 0-12 16,10 7-6-16,0-3-6 0,1 4-8 15,1 0-3-15,0 1-10 0,-1-3-2 0,-5 3-6 16,-3-2 1-16,-3-1-5 0,-4-1-6 16,-3 2 7-16,-6-1-3 0,-7-1-1 15,-7-1-3-15,-6 4-1 0,-10 1-4 0,-5-1-25 16,-2-5-22-16,-1 1-28 0,6-6-43 16,2 2-42-16,3-5-55 0,2-3-408 15,0 1 204-15,6-8 135 0</inkml:trace>
  <inkml:trace contextRef="#ctx0" brushRef="#br0" timeOffset="76355.6089">23477 3560 134 0,'0'0'175'0,"20"-6"-19"0,-6-2-16 15,7 0-16-15,1-4-9 0,-2-1-12 0,4-1-14 16,-1-5-7-16,1 0-10 0,-6 4-1 16,0 0-3-16,-4 0 4 0,-3 1 0 15,-2 3-4-15,-5 2-9 0,-4 0-7 0,-4 5-3 16,-5 1-7-16,-4 6-6 0,-3 1 1 16,-6 7-4-16,-1 0-7 0,0 7-5 15,6 0-3-15,-1 3 2 0,6 1-3 0,6 3 1 16,0 2-1-16,8-1-2 0,2-1 0 15,2 0-3-15,6-4-2 0,4-2 1 16,3-4-2-16,4-5-4 0,2-9 5 0,7-2-4 16,2-9-21-16,5-3 0 0,3-6-1 15,15-17-1-15,-5-5 0 0,1-8-7 16,0-8-1-16,9-19 2 0,-5-1-1 16,-15 13-2-16,-4 3 8 0,-8 5 14 0,-9 15 11 15,-3 6 6-15,-6 9 6 0,-4 5 1 16,1 5-7-16,-5 4-2 0,-2 6 1 0,-2 7-6 15,0-1 7-15,-4 27-3 0,2-2 1 16,-1 13-2-16,1 3 2 0,0 14 1 16,0 3-4-16,2 22 1 0,-2 8 1 0,0-2 2 15,-2 2-5-15,0-5 1 0,-2-5 0 16,0-14 0-16,0-14-5 0,4-6-1 16,-2-6 0-16,0-7-1 0,2-3 4 0,0-3 4 15,0-3 3-15,-2-7-7 0,-3-8 5 16,3-1-2-16,-3-4-4 0,7-2 3 15,0 0-1-15,-16-15-3 0,11 5-1 16,3-1 1-16,2 0-3 0,0-7-2 0,7-2 0 16,1-2-12-16,7-4-9 0,4-5-13 15,9-4-10-15,3 1-12 0,13-12-9 16,6 1-6-16,-2-1 7 0,3-3 2 0,-2 0 7 16,-3 0 4-16,-3 2 3 0,-11 9 19 15,-8 7 7-15,-2 4 20 0,-5 4 15 16,-5 4 22-16,1 3 1 0,-4-1-1 0,-1 7-7 15,-4 2-1-15,0 6 0 0,-4 2 0 16,0 0 4-16,-10 19-2 0,4-4 1 16,-3 10-3-16,-2 9 4 0,3 1-7 0,2 13-1 15,-3 2-1-15,3 7 0 0,0 1 0 16,-5 14-6-16,2-10-15 0,1-10-12 16,-2-3-4-16,-2-8-11 0,2-5 1 0,-2-5 4 15,1-7-3-15,-4-5-6 0,0-8-1 16,1-4-4-16,0-5 8 0,2-6-3 15,2-3 10-15,-1-4 5 0,2-2 7 0,5-4 8 16,2 0-5-16,2 1 3 0,4-4 0 16,7 0 2-16,2 0-1 0,5-1 0 15,8 1 1-15,2 0-1 0,1 1 9 0,7-2-6 16,2-2-2-16,1 4 2 0,-1-2-1 16,-3 0 0-16,3 2 7 0,-8 0 5 15,0 4-7-15,-5 0 17 0,-5 2 10 0,-2 1 5 16,-3 1 6-16,-2 1 0 0,-2 2-4 15,-3 1-9-15,-4 0 0 0,-2 1-5 16,-2 1-2-16,0 5-5 0,0 0 0 16,0 0-5-16,0 0-5 0,0 0-19 0,-27 14-13 15,25-7-12-15,0 3-30 0,4 2-19 16,2-1-15-16,2 1-14 0,5-1-19 0,1-2-345 16,4 1 163-16,2-4 107 0</inkml:trace>
  <inkml:trace contextRef="#ctx0" brushRef="#br0" timeOffset="76694.2654">25459 3648 43 0,'-9'7'84'16,"3"5"-3"-16,0 1-8 0,-1-1-8 0,5 3 1 16,2-2-9-16,2 2-7 0,3-2-10 15,1 2 2-15,2-2-2 0,5-5-7 0,-1-1-4 16,8-2-3-16,-2-3-1 0,6-4-3 15,1-3-6-15,7-4 0 0,0-6-1 16,6-6 0-16,1-5-1 0,11-12 1 0,-3-10-5 16,-3-1 1-16,-4-4 2 0,-3-1 5 15,-10 13 17-15,-6 6 17 0,-4 9 6 16,-5 2 5-16,2 6-16 0,-6 3-1 0,0 3-7 16,-6 6-4-16,0 6 0 0,-2 0 4 15,0 0-4-15,-16 33-3 0,2-4 0 16,-2 0-2-16,-1 11-4 0,2 2-1 15,-2 4-1-15,5-2-2 0,-2 2-3 0,4-8-6 16,4-2-20-16,0-2-35 0,4-4-25 16,-1-2-35-16,3-8-30 0,3-3-302 0,-1-5 147 15,4-6 98-15</inkml:trace>
  <inkml:trace contextRef="#ctx0" brushRef="#br0" timeOffset="76921.7326">26498 3459 69 0,'0'0'180'16,"-2"-9"-18"-16,0 1-16 0,2 3-18 15,0-1-39-15,0 6-48 0,0-12-37 0,2 5-58 16,-2-1-207-16,0-1 89 0,0-2 59 16</inkml:trace>
  <inkml:trace contextRef="#ctx0" brushRef="#br0" timeOffset="80486.5119">11597 15599 54 0,'-9'-1'96'0,"3"1"-3"0,6 0-8 0,-10-4 1 16,10 4 0-16,-12-3-10 0,12 3 1 16,-8 0 3-16,8 0-5 0,-6-3-8 15,6 3-1-15,0 0-2 0,0 0 6 0,0 0 3 16,0 0 2-16,0 0-1 0,26 14-1 15,-8-8-3-15,12 1-5 0,11-1-3 16,11 2-8-16,7-1-5 0,26 5-5 16,4 1 0-16,4-3-8 0,2 0-3 0,-2 4-1 15,3 1-4-15,-1-3 0 0,0 1-1 16,-4-1 6-16,0 1 9 0,0-2 4 0,-4-3 1 16,-2 3 2-1,-17-3 1-15,-9-4 1 0,0 2 0 0,-4-3-1 0,-9 1 0 16,2-1 0-16,-6 2-3 0,-1-1-1 0,-7-2-4 15,-2 0-3-15,1-2-2 0,-7 3-2 16,-2-1-5-16,-3 2-3 0,1-4 2 16,-6 0-7-16,-1 2-1 0,0-2-4 15,-3 4 0-15,-1-4-6 0,0 0-27 0,-1 0-35 16,1 2-40-16,-3-2-47 0,0 1-40 16,4-2-57-16,-4-1-504 0,2-2 251 15,3-2 166-15</inkml:trace>
  <inkml:trace contextRef="#ctx0" brushRef="#br0" timeOffset="81842.4792">16797 15829 95 0,'5'7'109'0,"-5"-7"5"0,6 6-9 0,0-2 6 15,3-1 0-15,2 2-6 0,3 2-5 16,3-1-2-16,6-2-4 0,5 2-4 16,5 1-1-16,10 1-8 0,7 1-3 0,8-2-7 15,27 7-6-15,6-5-2 0,8 3-5 16,7-5-3-16,29 3-6 0,8 1-1 15,2 2 7-15,10-3-3 0,4 1-8 0,0-1-2 16,-9 2-1-16,-13-2 0 0,-28-1-2 16,-8-6 1-16,-10 7 1 0,-4-8 0 15,-17 4-6-15,-13 0-1 0,-2-5-5 16,-9 5-1-16,-2-5-3 0,-3 2-2 0,-7 0-1 16,-2 3-5-16,-3-4 0 0,-1 1 0 15,-8 0-1-15,2-2-4 0,-1 2-2 16,-4-3-1-16,0 3 1 0,-3-3-1 0,-2 0-1 15,0 3 2-15,1-3-4 0,-3 0 0 16,-1 3-13-16,2-3-13 0,-5 0-14 16,-6 0-20-16,14 0-21 0,-7 0-17 15,-7 0-24-15,13 4-19 0,-13-4-25 0,0 0-20 16,0 0-397-16,0 0 196 0,0 0 130 16</inkml:trace>
  <inkml:trace contextRef="#ctx0" brushRef="#br0" timeOffset="87402.5356">10096 7416 69 0,'-6'-8'62'0,"-1"0"-3"16,-5-1-4-16,-3 0-4 0,-4-5-4 0,-5 3-3 15,-5-4 0-15,-1 0-10 0,-4-1 0 16,0-1 0-16,-3-2-6 0,-6-2 0 16,1 0-3-16,-2 1 2 0,-1-1-2 15,-1 3 0-15,1-1 6 0,-4 2-7 16,2 0-4-16,-1 2 7 0,-3 3-7 0,2 0-4 15,-1 4-1-15,-1 0-3 0,-4 2 4 0,-5 5-2 16,-1 1-2-16,-1 1-5 0,-3 2 1 16,-18 8 3-16,3 0-5 0,-1 1 1 15,8 4 2-15,-4 1-1 0,5 0 0 0,1 2 2 16,0 4 0-16,15-3 3 0,-8 4-2 16,11-1 4-16,10-2-2 0,3 2-1 15,2 4 12-15,3-3-11 0,5 4 0 16,2 4-3-16,7 4 7 0,2-1-5 0,4 0 2 15,7 1 4-15,2 2-8 0,4 2 5 16,6 1 2-16,2-2-8 0,6 7 2 16,6 0 4-16,9 12 2 0,7 0 2 0,4-7 10 15,4 1-11-15,7-6-5 0,6-3 3 16,9-3-2-16,5-3 3 0,8-1 2 16,1-6 1-16,7 1-1 0,4-4 6 15,2-3-1-15,4-1 1 0,24 0-2 0,-20-8 4 16,0-2-2-16,2-3-6 0,10-2 7 15,3-5 4-15,2-3 2 0,-1-2-1 0,-3-3-5 16,-4-3-2-16,-4-4-2 0,-7-3 1 16,-6 0 9-16,-6-4 3 0,-11-2 4 15,-5-4-1-15,-7-3-1 0,-13 1-4 0,-9 1 1 16,-2-5-4-16,-5-2-2 0,0-1-5 16,-6-3 0-16,-4-6-1 0,-3-1-4 15,-8-5-3-15,-4-1 1 0,-5-1-2 0,-8 1-2 16,-7-3-2-16,-10-12-2 0,-5 2-2 15,-9 2-1-15,-4 3-1 0,-5 1 3 16,-3 3-4-16,-5 2-1 0,-7 3 3 16,-3 5-3-16,-2 0 2 0,-5 6-2 0,-5 2 0 15,6 4-2-15,-3 6-2 0,-1 2 2 16,2 3 0-16,9 8-2 0,3 1-5 0,-2 5-9 16,-3 2-9-16,-3 2-12 0,-1 3-11 15,-21 2-16-15,0 2-20 0,0 4-12 16,2-1-19-16,7 2-16 0,15 1-21 0,12-1-378 15,2 3 180-15,4-1 119 0</inkml:trace>
  <inkml:trace contextRef="#ctx0" brushRef="#br0" timeOffset="105017.8631">4973 15550 4 0,'3'8'121'0,"1"-1"-2"16,2-1-6-16,5-2-6 0,4-4-11 16,3 0 2-16,6-4-8 0,6-2 2 0,5-5-6 15,10-4-5-15,4-6-9 0,18-8 3 16,0-2 1-16,4-6 3 0,1-1-5 16,5-1 4-16,14-10-4 0,0 3-3 0,2 2-2 15,-17 8-5-15,2 0-4 0,0 4-8 16,-5 3-3-16,-6 0-6 0,-9 10-6 15,-10 3-1-15,-3-4-3 0,-10 7-6 0,1 3 0 16,-2-3-4-16,-8 5-4 0,-1-1-4 16,-4 1-6-16,-2 3-7 0,-2 1-4 15,-2-4-7-15,0 2-3 0,-3 3-10 0,-3-1-12 16,0 0-20-16,-5-2-16 0,0 2-11 16,-4 1-10-16,0 3-6 0,-8-8-7 15,-1 6-10-15,-2-2-3 0,-4 0-2 0,-1 1-2 16,-4-1-262-16,0-2 131 0,-4-2 85 15</inkml:trace>
  <inkml:trace contextRef="#ctx0" brushRef="#br0" timeOffset="105262.8474">6335 14783 494 0,'-32'-11'-23'0,"7"1"11"16,3 0 13-16,4 1 14 0,0 5 8 15,3-6 9-15,3 4 10 0,-1 1 2 0,2-1 7 16,3 2 0-16,0 0 0 0,4-3 8 0,0 3 9 16,1-2 10-16,6-1 1 0,3 3 6 15,2-2 0-15,9 1 0 0,2 2 4 16,8-2-5-16,5 2 2 0,2 3-4 15,6 1-7-15,3 6-6 0,-1 1-5 0,3 5-4 16,-1 1-3-16,-6 7-3 0,0 4 1 16,-8 1-6-16,0 4 0 0,-10 5-4 0,-4-3-8 15,-6 4-2-15,-6 3-3 0,-4-1-3 16,-6 4-6-16,-6-1-8 0,-10 4-15 16,-10 10-16-16,-8-5-21 0,-7-4-23 15,-4-9-26-15,-1-3-23 0,3-11-32 0,5-13-35 16,1-7-427-16,1-8 205 0,-7-11 135 15</inkml:trace>
  <inkml:trace contextRef="#ctx0" brushRef="#br0" timeOffset="114014.29">18270 4401 41 0,'0'0'99'16,"0"0"-5"-16,0 0 5 0,0 0-9 0,0 0 0 16,32-9-4-16,-8 8-1 0,5-1-11 15,13-3-5-15,15 0-7 0,26-3-2 16,8 3-7-16,3-1-1 0,-1 0-4 16,2 0-8-16,-4 0 6 0,2 2-10 0,-4 0 3 15,-2-2-7-15,-13-1-5 0,-11 3 3 16,-4 0-2-16,1-2 3 0,-7 0-7 15,-7 3 1-15,-5-3 2 0,-3 2-1 0,-9 0-9 16,1 0 6-16,-4 1-1 0,-6 0-14 16,0 2 14-16,-2-3-4 0,-1 2 3 15,-4 0-6-15,0 2-7 0,-1-2-2 0,-1 0-9 16,0 0-10-16,-3 0-5 0,-8 2-11 16,15 0-12-16,-11-1-9 0,-4 1-14 15,0 0-14-15,0 0-12 0,0 0-14 0,0 0-12 16,-25 3-247-16,5-1 123 0,-2 4 82 15</inkml:trace>
  <inkml:trace contextRef="#ctx0" brushRef="#br0" timeOffset="114345.6387">18531 4554 13 0,'0'0'110'0,"0"0"-7"0,0 0-6 0,38 0 7 16,-4-1 8-16,13-1-17 0,11-1 0 16,11 2-8-16,28-4 0 0,-2 4-8 15,4-1-6-15,6 2-10 0,-4 0 2 0,2 2-6 16,2-2-7-16,-4 1-1 0,-4 2-2 16,-2 0-6-16,-18-3-3 0,-11 3-2 15,-5-1-1-15,-11-1-3 0,-3-1-7 16,-3 3 0-16,-8-1-4 0,-1-2-2 0,-4 1-2 15,-8-1-4-15,1 0 2 0,-3 1 3 16,-3-1-8-16,2 0 4 0,-5 0-2 0,-2 3-7 16,-1-6 5-16,1 3-14 0,-3 0-10 15,-1 3-20-15,0-3-23 0,-9 0-30 16,16-3-48-16,-10 3-376 0,1-1 173 16,-7 1 114-16</inkml:trace>
  <inkml:trace contextRef="#ctx0" brushRef="#br0" timeOffset="114924.3709">23956 4778 48 0,'38'1'68'0,"-2"1"-1"0,-5-2-5 16,-1 0 0-16,-2 3-4 0,-1-2-2 16,3-1-2-16,0 1-3 0,-1-1-1 0,1 3-8 15,-6-3-3-15,-2 0 0 0,0 0 3 16,-3 2-14-16,-5-2-1 0,2 0 1 0,-2 0-5 16,-1 0-2-16,-2 0-6 0,-1 1-2 15,-1-1-3-15,-1 0-8 0,-8 0-7 16,15 0-8-16,-8-1-9 0,-7 1-7 0,0 0-10 15,8 1-6-15,-8-1-1 0,0 0-11 16,0 0-164-16,0 0 75 0,-41 5 50 16</inkml:trace>
  <inkml:trace contextRef="#ctx0" brushRef="#br0" timeOffset="115201.4563">23647 4953 44 0,'42'7'72'0,"-6"0"-5"0,-2 2-5 16,-3-1-3-16,-3-3-4 0,0 1-6 0,-1 0-1 15,-1 2-4-15,1-6-4 0,-3 4-6 16,-4 0-4-16,0-1 9 0,-1-2-9 15,-2 0-9-15,-2-1 3 0,-3 0 3 0,1 1-4 16,-2-2-3-16,-1 3-5 0,-2-4-6 16,1 4-15-16,-2-4-12 0,-1 2-21 15,-6-2-216-15,0 0 87 0,0 0 57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28T04:42:30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14006 3948 1 0,'-8'-3'78'0,"0"-1"1"0,2 1-4 16,0 0-7-16,0 0 3 0,-1 0 9 0,1 2-9 15,6 1-4-15,-11-4 3 0,9 0-4 16,2 4-6-16,0 0-2 0,-2-6-2 16,2 6-12-16,15-3 8 0,4-1-1 0,7 4 1 15,16-4-1-15,21 2-6 0,32 0-4 16,12 2-1-16,4 4-7 0,6-2-5 16,21 6 4-16,-25-3-3 0,24 5-1 0,-32-3 2 15,-2 3-5-15,0 4 6 0,-4-2 3 16,-4 2-1-16,-2-1-1 0,-2 1-2 0,-4-1-3 15,-7 0-2-15,-14-1 0 0,-11-3-2 16,-2 1 0-16,-10-5-2 0,-5 3 2 16,-2-2 3-16,-5-2-5 0,-5 2 5 15,-1-1-5-15,-4-3 3 0,-4 2 2 0,0 0 0 16,-4-3-5-16,-1 3 0 0,-1-2-4 16,-4-2-1-16,-1 1-5 0,-6-1-14 0,0 0-15 15,0 0-10-15,0 0-15 16,-28-5-6-16,7 3-23 0,-2 1-7 0,-9-1-10 15,-6-2-4-15,-6 0 3 0,-6 2-4 16,-9-1 1-16,-4-2 8 0,-26 2 6 16,-1 1 4-16,-1 0 7 0,-8 0 10 0,-2 2 0 15,-6 0 8-15,-6-2 6 0,-2 4 5 16,-3 0 7-16,6 2 4 0,2 1 7 0,4 1 1 16,6 2 9-16,10-1 5 0,7 1 8 15,16-3-1-15,13 1 2 0,12 1 1 16,4-3 4-16,6 3-3 0,6-3 5 0,6-1 1 15,4 1 9-15,8 2 9 0,8 0-4 16,13 0 4-16,8 1 8 0,15 0-4 16,19 1-8-16,30 2 7 0,8-5-7 0,2-1 5 15,3-2 7-15,-5 0 1 0,2 0-5 16,-19-2 6-16,-8 0 0 16,-2 2 0-16,-1-2-6 0,-4 1 1 0,1-1-2 15,-11 3-6-15,-1-3 1 0,-1 1 0 0,-7 1-6 16,-5-2-4-16,-3 2 4 0,-5-2-2 15,-1 2-3-15,-5-2-2 0,-2 2 0 0,-2-2 4 16,-2 2-3-16,-2 0 2 0,-3-2-1 16,1 2-3-16,-2-2-2 0,-3 2-3 15,-8-2-14-15,12 0-25 0,-4 1-25 16,-8-1-37-16,0 0-37 0,0 0-304 0,0 0 147 16,0 0 98-16</inkml:trace>
  <inkml:trace contextRef="#ctx0" brushRef="#br0" timeOffset="9234.2472">12517 7472 26 0,'0'0'85'16,"-8"-5"-8"-16,8 5-1 0,0 0-6 0,0 0-10 15,-4-1 6-15,4 1-3 0,0 0 0 16,0 0 0-16,0 0 0 0,0 0 4 16,0 0-5-16,0 0-7 0,0 0-2 15,0 0 1-15,0 0-14 0,0 0 11 0,0 0-8 16,0 0 1-16,0 0-5 0,-2-6 2 15,2 6-8-15,0 0-2 0,0 0 2 0,0 0 0 16,0 0-8-16,0 0 5 0,0 0-5 16,0 0-3-16,0 0-3 0,0 0 3 15,0 0 2-15,0 0-4 0,0 0 0 0,29 3 1 16,-18-5-1-16,4 2-8 0,3-1 6 16,10-3-2-16,4 2 2 0,7-3-2 15,5-3 0-15,9-4-3 0,22-4 6 0,4 0 0 16,3 1-3-16,-1-3-4 0,0-1 5 15,-3 2 2-15,-2 0-3 0,-12 5 10 0,-10-2-3 16,1 1 0-16,-2-1 3 0,1 3 6 16,-4-1-9-16,3-1 1 0,-4 2 1 15,1 0-1-15,-9 2-4 0,-1 2-3 16,0-3 0-16,-2 2-4 0,-1 3-1 0,-6-1-1 16,-3 0-2-16,-1 0 0 0,-2 3-1 15,-1-1-2-15,-5 0 0 0,0 2 2 16,-4 0-4-16,1 1-3 0,-2-2-3 0,-2 1-4 15,-2 1-5-15,1 1-6 0,0-2-8 16,-5 0-16-16,3 2-3 0,-9 0-21 16,10 0-23-16,-10 0-12 0,0 0-13 0,0 0-16 15,-15 10-16-15,5-7-347 0,-5 3 167 16,-4-2 110-16</inkml:trace>
  <inkml:trace contextRef="#ctx0" brushRef="#br0" timeOffset="9716.8265">12672 7492 65 0,'0'0'65'0,"0"0"-5"16,21 0-1-16,-21 0-2 0,34-6 1 0,-9 1-3 15,13-2-9-15,3-1 2 0,11-4-4 16,23-6 0-16,5 1 2 0,3-2 1 0,2 1 2 16,2-6 3-16,2 6-5 0,-6-3 7 15,4 2 11-15,0-2 1 0,0 0 6 16,-1 1 1-16,-3 4-1 0,0-3-2 0,-5 1 3 15,-1 1-2-15,-14 6 0 0,-6-1-5 16,-3 1 0-16,-4 1-3 0,-3 5-6 16,-5-3-2-16,-2 0-2 0,0 2-9 15,-10 1 1-15,0-1-4 0,-4 2-1 0,-2-1-3 16,-3 3-2-16,1-1-6 0,-6 0-2 0,0 0 2 16,-4 0-8-16,0 1 0 0,-1 1-2 15,-2 1 0-15,-3-1-2 0,-6 1-7 16,0 0-1-16,11 0-14 0,-11 0-11 15,0 0-18-15,0 0-14 0,0 0-15 0,0 0-27 16,0 0-14-16,-30-3-20 0,30 3-16 16,-15 0-24-16,5 0-361 0,0 3 178 15,0-3 118-15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25:12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25145 10104 16 0,'3'-10'152'16,"-3"4"-6"-16,4-1-2 0,-4 1-2 16,0 0-9-16,2-1-7 0,-2 2-6 15,2 1-7-15,-2 4-8 0,2-6-10 0,-2 6-4 16,0-8-7-16,0 8-8 0,0 0-4 15,0-6-12-15,0 6-5 0,0 0-6 16,0 0-3-16,0 0-6 0,-19 10-1 0,9 0-1 16,-3 0-1-16,-2 6-7 0,1 1-1 15,-6 5 0-15,1 0-5 0,-2 3-2 16,0 2 0-16,1-3-3 0,0 5-3 0,0-3-2 16,1 2 0-16,3-2-1 0,-2-1-2 15,4-1-13-15,-1-3-27 0,2-2-11 16,3-1-23-16,-1-1-23 0,3-3-19 15,-1-2-10-15,2 1-11 0,1-5-10 0,2-1-381 16,0-3 175-16,2-2 117 0</inkml:trace>
  <inkml:trace contextRef="#ctx0" brushRef="#br0" timeOffset="240.8794">24766 10180 58 0,'0'-8'99'0,"-2"5"-3"0,2-3-3 0,0 6 11 15,0 0 7-15,11 0 0 0,-11 0-2 16,13 11-2-16,-3 1-2 0,5 1 0 0,-2 4 0 16,2-1-9-16,4 6 2 0,-2 3-1 15,1 0-5-15,0 0-4 0,1 2-11 16,-2-1-5-16,0-1-5 0,-3 1-11 16,0-3 1-16,-4 0-8 0,0-2-4 0,1 0-4 15,-5 1-2-15,1-3-22 0,-1-5-30 16,0 2-39-16,1-1-41 0,-1 0-45 15,-2-4-49-15,-2 1-395 0,0-3 198 16,-2-1 130-16</inkml:trace>
  <inkml:trace contextRef="#ctx0" brushRef="#br0" timeOffset="5526.4004">25359 11889 46 0,'0'0'71'0,"0"0"-2"16,0 0-6-16,0 0-6 0,0 0-5 15,0 0-2-15,0 0-8 0,0 0-5 0,0 0 3 16,0 0-13-16,0 4-10 0,0-4-19 16,0 0-23-16,0 0-160 0,0 0 62 15,0 0 42-15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42:54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17383 11719 10 0,'0'0'6'0,"0"0"-12"0,0 0 2 16,0 0 1-16</inkml:trace>
  <inkml:trace contextRef="#ctx0" brushRef="#br0" timeOffset="2719.3186">21236 11453 34 0,'3'-6'123'0,"-3"6"-4"0,0 0-2 0,2-6-3 16,-2 6-3-16,0 0 1 0,0 0 7 15,10 0-7-15,-10 0-1 0,0 0-2 0,12 12 6 16,-7-5-8-16,3 5 5 16,1-1-1-16,-1 4-5 0,3 5-7 0,-1 1-1 15,4 2-4-15,0 1-12 0,0 2-4 16,2 1-4-16,-2-2-7 0,-1-2-1 0,1-2 2 16,2-3 1-16,-2 0 3 0,6-4 5 15,3-3-2-15,5-8 5 0,6-3-3 16,7-5-6-16,17-6 1 0,17-14-4 0,6-8-12 15,19-11-5-15,-3-3 0 0,7-4-11 16,-1-4-1-16,1 7-5 0,-2 4 0 16,-22 10-9-16,1 2 0 0,-10 3-4 0,-2 2-7 15,-17 8 1-15,-9 4 2 0,-9 3-6 16,-2 1 3-16,-7 1 2 0,-4 2-11 16,-2 3 3-16,-3-3-8 0,0 5 9 15,-2-3-4-15,-3 2-1 0,-2 0 3 0,1 2-3 16,-1 0-3-16,-1 0-5 0,-8 2-13 15,12-1-16-15,-12 1-15 0,10 0-20 0,-10 0-30 16,0 0-24-16,0 0-29 0,0 0-40 16,0 0-37-16,0 0-33 0,0 0-557 15,-39 0 278-15,26 0 184 0</inkml:trace>
  <inkml:trace contextRef="#ctx0" brushRef="#br0" timeOffset="4046.5872">17218 12923 6 0,'0'0'10'0,"0"0"-10"0,0 0-6 0,0 0 2 15,0 0 1-15</inkml:trace>
  <inkml:trace contextRef="#ctx0" brushRef="#br0" timeOffset="10356.9777">25232 12405 90 0,'0'-5'130'0,"2"1"9"0,-4-2-16 15,2 6-4-15,0 0-4 0,-2-7-5 16,2 7 0-16,0 0 2 0,0 0-4 0,-24 17-1 16,14-6 4-16,-2 6-8 0,-3 4-4 15,-6 3-8-15,2 5-5 0,-7 3-6 16,3 3-7-16,-2-1-10 0,-1-1-2 0,3 1-7 15,-3-1-3-15,5-8-10 0,0 5-5 16,0-4-5-16,-1 1-18 0,4-4-23 16,3-4-26-16,0-2-32 0,0-2-26 0,5-3-31 15,-1-3-28-15,0-1-449 0,1-6 204 16,0-2 136-16</inkml:trace>
  <inkml:trace contextRef="#ctx0" brushRef="#br0" timeOffset="10542.3845">24883 12494 29 0,'2'8'182'0,"0"4"5"0,2 5-7 0,-2 4-6 15,0 5-7-15,2 4-11 16,2-1-12-16,-2 7-13 0,2 1-9 0,-2 0-15 16,2 0-12-16,1 0-9 0,1-3-28 15,-2-6-45-15,1-3-46 0,2 0-56 16,-1-5-69-16,0-4-370 0,-2-2 180 0,-2-7 118 15</inkml:trace>
  <inkml:trace contextRef="#ctx0" brushRef="#br0" timeOffset="11465.4965">6454 7804 85 0,'0'0'104'16,"6"-3"-10"-16,-6 3-7 0,6-2-13 15,-6 2-1-15,0 0-8 0,6-4-6 16,-6 4-11-16,0 0-2 0,6-2-4 0,-6 2-4 15,0 0-16-15,0 0-9 0,7-2-11 16,-7 2-20-16,0 0-12 0,11 0-18 0,-11 0-19 16,14-2-168-16,-3 2 80 0,6-1 53 15</inkml:trace>
  <inkml:trace contextRef="#ctx0" brushRef="#br0" timeOffset="29462.9159">9078 10028 8 0,'0'0'12'0,"4"4"-1"16,-4-4 2-16,0 0-3 0,0 0-2 0,0 0 0 15,2 3 1-15,-2-3-1 0,0 0-3 16,0 0-1-16,0 0 1 0,0 0-2 15,0 0-1-15,0 6 2 0,0-6-3 0,0 0-4 16,0 0-1-16,4 8-2 16,-4-8-3-16,0 0-22 0,2 4 11 0,-2-4 7 15</inkml:trace>
  <inkml:trace contextRef="#ctx0" brushRef="#br0" timeOffset="30926.4266">25734 10220 63 0,'4'-6'57'0,"-4"6"-6"16,2-3 0-16,-2 3-6 0,0 0-2 15,0 0 4-15,0 0-3 0,-17 11-1 0,7-4-3 16,2 1 0-16,-6 0 1 0,0 3-1 16,-1 2 1-16,-2 0 2 0,-2 4-5 15,-1-3-6-15,2 4 1 0,-1-3 2 16,0 2-2-16,-2-2-5 0,1 0 0 0,2 0-7 15,-2 1-2-15,4-1-1 0,-1-1 0 16,-1-1-7-16,6-3 2 0,-2 2 0 0,2-1-3 16,2-3-4-16,0 0 4 0,1-2-4 15,1 1 2-15,1-3-4 0,1 1-1 16,1-4-11-16,-1 1 2 0,6-2-9 16,0 0 1-16,-4-15 7 0,6 3-1 0,0 0-5 15,2-2 5-15,0-4-1 0,3 3-1 16,-1 0 5-16,1 0 1 0,-3-1 5 15,2 3 6-15,-1 0 6 0,-1 2 3 16,-2 1-2-16,2 2-1 0,-2 1-4 0,2-1 0 16,-2 4 8-16,-2 4 2 0,0 0 1 15,0 0 1-15,16 17-7 0,-12-5 13 0,-2 3-10 16,2 2-4-16,-2 2-1 16,0 0 6-16,0 2-6 0,0 1 2 0,0 1-6 15,-2-3 0-15,2 4-20 0,0-4-18 16,1-1-22-16,-1 0-23 0,0-2-32 0,0-2-232 15,3 3 115-15,-3-7 77 0</inkml:trace>
  <inkml:trace contextRef="#ctx0" brushRef="#br0" timeOffset="34649.8325">10728 13237 71 0,'0'0'71'0,"8"4"-5"0,-8-4-8 16,0 0 5-16,4 4-10 0,-4-4-2 0,0 0-9 16,0 0-7-16,4 4 1 0,-4-4-3 15,0 0-4-15,0 0-4 0,4 2-2 16,-4-2-2-16,0 0-9 0,0 0-5 0,0 0-9 16,0 0-15-16,0 0-13 0,0 0-24 15,0 0-148-15,10-8 69 0,-8 2 45 16</inkml:trace>
  <inkml:trace contextRef="#ctx0" brushRef="#br0" timeOffset="40985.0801">8393 9197 8 0,'-47'36'9'0,"-3"7"0"0,4 12-1 16,-1 0 1-16,3 3 2 0,4 5-1 0,4 2 2 15,4-2 2-15,9 1 1 0,4 4 9 16,13-9-1-16,6-3 2 0,4 5-1 0,8 18-1 16,12-2-2-16,7-2 3 0,16 11 0 15,6-2-1-15,8-10-2 0,10-2-1 16,4-3 2-16,2-6-6 0,3-6-2 0,-11-12 2 15,4-7-4-15,-1-7 1 0,2-2-3 16,0-6 2-16,2-4-3 0,-10-9 3 16,-4-5 2-16,1-5 0 0,3-4 7 0,23-5 0 15,0-10 2-15,-3-6-2 16,14-15 2-16,-5-5 0 0,-6-10 0 0,-9-7-2 16,-8-5-2-16,-8-5 1 0,-18 9-6 0,-4-2 2 15,-9-1-3-15,-7 1-1 0,-8-4-1 16,-10 10-3-16,-8 4-1 0,-6-2-3 15,-16-18 4-15,-10 0-1 0,-12-11-3 16,-9 5 4-16,-6 5-2 0,4 19 3 0,-2 4-4 16,-2 2-2-16,-4 5 1 0,-4 6-2 15,2 8 2-15,-3 1 0 0,1 8 0 16,9 8-4-16,7 3 5 0,-1 3 6 0,5 3-11 16,3 5 2-16,-3-2 0 0,1 6-3 15,1 0 2-15,3 1-1 0,2 4 0 16,-1-1-1-16,3 5 0 0,2-2 7 15,3 2-9-15,1 1 2 0,0 1 1 0,7 2-2 16,1-3 2-16,3-1-2 0,2-2-2 16,2 2 1-16,4-3 3 0,-2 1-1 0,5-2-5 15,0-1 3-15,-2-1-1 0,6 0 2 16,-2-1-3-16,2 1 1 0,-1-2 3 16,1 0-4-16,2 0-1 0,-3-1 3 15,3 1-3-15,4-4 3 0,-6 6 0 0,1-4 1 16,5-2-3-16,-4 4 4 0,4-4-1 15,-4 3-1-15,4-3-2 0,-4 4 0 0,4-4 2 16,-2 3 0-16,2-3-2 0,0 0-5 16,0 0 0-16,-6 5-10 0,6-5-12 15,0 0-7-15,0 0-21 0,0 0-158 16,-7 1 74-16,7-1 49 0</inkml:trace>
  <inkml:trace contextRef="#ctx0" brushRef="#br0" timeOffset="48480.8365">17532 8628 71 0,'43'1'80'0,"1"1"-7"16,3 0-4-16,1 0 4 0,15-2-11 15,8 0 4-15,26 2-6 0,2-2-9 16,9 1 1-16,0-1 2 0,7 3-9 16,-8-3-3-16,-1 2-8 0,-8-1-1 0,-9 1-4 15,-22 1-3-15,-12-3-3 0,-13 1-5 16,-8-1 3-16,-2 1 6 0,-2-1-1 16,-7 3-1-16,-1-3-4 0,-4 2 1 0,-3-2-5 15,-2-2 1-15,-3 2-5 0,-10 0 0 0,9 0-2 16,-9 0-2-16,0 0-3 0,0 0-12 15,-23-8-9-15,5 6-2 0,-2 1-9 16,-8-4-8-16,-2 4-8 16,-7-3-9-16,-6 0-5 0,-1 3-10 0,-3-2-3 15,-2 2-3-15,-8-3-179 0,-2 4 86 0,-3-2 56 16</inkml:trace>
  <inkml:trace contextRef="#ctx0" brushRef="#br0" timeOffset="49163.4206">17610 8643 39 0,'-33'0'15'15,"7"0"8"-15,5 0 6 0,4 0 1 16,4 1 1-16,5-1-1 0,2 0 0 0,6 0-2 16,0 0 3-16,0 0 1 0,0 0 2 15,37 0 6-15,-11 0-3 0,10 0 6 16,8 2-4-16,7-2 8 0,12 3-8 0,3-2 1 16,23 5 2-16,-2 0-6 0,2-2 1 15,-2 1-4-15,-3 3-3 0,-14-5-4 16,-10 3-2-16,-6-1-1 0,-9-2 0 15,-5 1-1-15,-6 0-4 0,-5-1 4 0,-1 0-7 16,-5-1 13-16,-1-1-15 0,-4 1 5 16,0 1 2-16,-4-3 2 0,-1 1 11 0,0 1-3 15,-3 1 4-15,-1-3 1 0,-1 1-8 16,0-1 0-16,-1 1-5 0,-7-1 5 16,0 0-5-16,13-1-9 0,-13 1 0 15,0 0 3-15,0 0-6 0,0 0 0 0,0 0-1 16,0 0 0-16,0 0-3 0,0 0 2 15,0 0-6-15,0 0 2 0,0 0 4 0,0 0 0 16,0 0-8-16,0 0 1 0,0 0 0 16,0 0 2-16,-15-10-2 15,15 10 1-15,0 0-1 0,0 0 1 0,0 0 6 16,0 0-8-16,0 0 0 0,0 0-1 16,0 0 2-16,0 0 3 0,0 0-6 0,0 0-6 15,0 0 0-15,-7-3-1 0,7 3-2 16,0 0 6-16,0 0 0 0,0 0-3 15,0 0 2-15,0 0-3 0,0 0 6 0,0 0-7 16,0 0 6-16,0 0-2 0,0 0-2 16,0 0-2-16,0 0 2 0,0 0 2 0,0 0-2 15,0 0 4-15,0 0-8 0,0 0 10 16,0 0-11-16,0 0 5 0,0 0 0 16,0 0-6-16,0 0-1 0,0 0 0 15,0 0 2-15,0 0-2 0,0 0 5 0,0 0-1 16,0 0-2-16,0 0-4 0,0 0 8 15,0 0 1-15,0 0-4 0,0 0 2 0,0 0 2 16,0 0 1-16,0 0-2 0,0 0 5 16,0 0 0-16,0 0-5 0,0 0 5 15,0 0-4-15,0 0-2 0,0 0-1 16,0 0 1-16,0 0-6 0,0 0 0 16,0 0-3-16,0 0-3 0,0 0-4 0,0 0-9 15,0 0-4-15,0 0-15 0,0 0-16 16,0 0-189-16,0 0 88 0,0 0 58 15</inkml:trace>
  <inkml:trace contextRef="#ctx0" brushRef="#br0" timeOffset="49919.1862">20980 8191 69 0,'0'0'86'0,"0"0"-8"16,0 0 3-16,0 0-8 0,13 12-1 15,-9-5 1-15,-2 5-2 0,2 1 0 0,-2 2-6 16,2 1 2-16,-2 3-13 0,0 0 3 16,3-1-5-16,0 3-3 0,-3-1-1 15,2 0 2-15,4 0 1 0,-2-1 5 0,3-3 5 16,6 0 0-16,4-1 5 0,7-5-1 16,9-2-1-16,11-2-12 0,16-5 3 15,33-2-3-15,7-5-2 0,8-2-4 0,19-3-5 16,-4-3-2-16,1-2-7 0,-21 3-3 15,-4 0-2-15,-2 2-3 0,-8 1 0 16,-6-1-4-16,-21 1 2 0,-13 4 1 16,-13 1 0-16,-6-1 0 0,-3 2 0 15,-3 2-1-15,-3-2-3 0,-2 1-7 0,-4 3 0 16,-3-2-1-16,0 2-5 0,-4 0 0 16,-4 2-16-16,0 0-18 0,1-1-16 0,-2 3-21 15,-3 2-23-15,0 0-27 0,-2-1-18 16,0 1-19-16,-2 2-392 0,0 0 185 15,-3-1 122-15</inkml:trace>
  <inkml:trace contextRef="#ctx0" brushRef="#br0" timeOffset="51182.9818">26422 9350 20 0,'4'-8'103'0,"-2"0"-8"0,-2 0-8 15,2 3-7-15,0-1-5 0,-2 1-9 16,0 5-8-16,-8-3-3 0,8 3-3 16,-19 6-7-16,4 0-3 0,-6 3-1 15,-5 3-4-15,0 3-3 0,-9 2-3 0,-3 6-3 16,0-2 0-16,-2 4-5 0,1-3-3 16,-1 3 0-16,2-1-5 0,3-2 3 0,-1-1-4 15,6-2-3-15,3-4-9 0,3-1 0 16,3-1 0-16,2-3-6 0,4-1-17 15,0-3-13-15,2-3-4 0,3-3 1 16,2-3-2-16,-1-1 0 0,4-5 1 0,1-1 3 16,4-3 2-16,2-3 3 0,-2-1 4 15,7 2 4-15,-3 0 3 0,3-1 8 16,-1 5 6-16,0 2 9 0,0 3 11 0,0 2 3 16,4 7 13-16,-10-3 1 0,14 13-3 15,-5 0 4-15,-1 8 2 0,2 0 3 16,6 5 0-16,0 5-9 0,6 2-14 15,3 3-45-15,1-4-297 0,8-2 111 0,-8-7 74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25:51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5075 3996 132 0,'-8'-1'161'15,"8"1"-12"-15,-7-3 2 0,7 3-11 16,0 0-10-16,0 0-1 0,0 0 2 0,0 0-6 15,28 12 1-15,1-10-2 0,16 1-9 16,6-3-2-16,40 0-10 0,13-6-19 16,33-1-2-16,11 0-5 0,5-3 0 15,-3 2-6-15,1 0-8 0,-8-2-2 16,-1-1-3-16,-7 4 0 0,3-2-6 0,-3-1-7 16,-22 5-3-16,-1-1-3 0,-4 0-4 15,-5-1-5-15,-5 1-3 0,-7 0-4 0,-4 3-1 16,-18-3-1-16,-10 2-3 0,-1 2-2 15,-9 0 0-15,-3 0-3 0,-3 0 0 16,-3 0-4-16,-6 1 1 0,-3 1-2 0,-1 0-1 16,-9-3 0-16,1 3-1 0,-2 0-12 15,-4 0-16-15,-6 0-24 0,-2 0-31 16,-8 0-30-16,0 0-27 0,0 0-31 0,-20 12-18 16,-4-9-25-16,-14 6-463 0,-15-2 229 15,-6 1 150-15</inkml:trace>
  <inkml:trace contextRef="#ctx0" brushRef="#br0" timeOffset="366.0879">4980 4293 67 0,'-29'5'157'15,"5"-2"-5"-15,7-1-7 0,9 0-13 0,5 0-7 16,3-2-1-16,0 0 0 0,50 0-7 15,-4-4 4-15,43 0-9 0,10-3-4 16,37-3-2-16,9 1-10 0,15-3-4 0,5 3-6 16,3-3-6-16,-2 3 2 0,-3-1-7 15,-5 0-1-15,1 2-3 0,-1-3-8 16,-4 4-6-16,-7 0-3 0,-10 0-4 0,-28 2-4 16,-7 1-8-16,-4 1-2 0,-5-2-1 15,-22 2-1-15,-9 0-1 0,-5 1-1 16,-11 1 3-16,1-2-2 0,-7 2-1 15,-6-1-2-15,-5 0 1 0,-3 2 1 0,-2-2-5 16,-3 1 2-16,-3 1-3 0,0 0-1 16,-4-2-5-16,1 2-3 0,-2 0-11 0,-2 0-20 15,-1-3-31-15,-2 3-36 0,-8 0-43 16,16 0-39-16,-16 0-37 0,0 0-43 16,6-1-504-16,-6 1 254 0,0 0 167 15</inkml:trace>
  <inkml:trace contextRef="#ctx0" brushRef="#br0" timeOffset="1398.4007">12845 3234 143 0,'0'0'200'0,"0"0"-14"0,7 4-11 0,-7-4-3 15,17-1 4-15,-1-4 0 0,14-2 2 16,15-6-9-16,33-10-5 0,9-2-9 0,23-7-7 16,7-1-11-16,6 1-9 0,1-1-3 15,1-1-10-15,-2 7-8 0,0-1-3 16,-7-1-5-16,-21 9-6 0,-4 0-8 15,-6 5-13-15,-9-4-3 0,-14 5-5 0,-12 3-3 16,-7 1-8-16,-5 1-7 0,-2 2 3 16,-9 1-6-16,-1-2-6 0,-1 2-1 0,-6 4-4 15,-2-4 3-15,0 1-5 0,-2 1-10 16,-3 1-8-16,-1-2-23 0,-4 0-26 16,-1 2-33-16,-6-3-36 0,-2-2-36 15,-2 3-37-15,-6-4-26 0,-4 1-29 0,-5 0-29 16,-4-3-569-16,-5 2 282 0,-5-4 187 15</inkml:trace>
  <inkml:trace contextRef="#ctx0" brushRef="#br0" timeOffset="2032.164">13940 2410 88 0,'0'0'178'0,"-9"-4"-9"15,9 4-7-15,-6-4-13 0,4 0-13 16,2 4-11-16,0 0-9 0,-6-4-4 16,6 4-2-16,0 0-2 0,0 0-3 0,-4-3 0 15,4 3-4-15,0 0-3 0,0 0-1 16,0 0-6-16,0 0-1 0,0 0-5 0,-5-4 1 16,5 4-6-16,0 0-3 0,0 0-5 15,0 0-5-15,0 0-5 0,0 0-7 16,0 0-7-16,0 0-3 0,0 0-8 15,0 0-3-15,0 0-4 0,0 0-2 0,-9 11-3 16,9-5-4-16,0 0 1 0,0-1-4 16,0 3-4-16,2 1 1 0,3 1-2 0,2 0-2 15,1 1 1-15,4 0-2 0,8 3 0 16,3-3 1-16,13 4-2 0,8-2 7 16,7 1-8-16,26 2 1 0,3-6-3 15,2 0 3-15,5 0-5 0,-5-3 1 0,-13-1-2 16,-11 0 1-16,-1 0 4 0,-10-3-4 15,-5 1-1-15,-4 2-3 0,-6-4 2 16,-4 2 0-16,-1-1 0 0,-7-1-1 0,-2 0 5 16,0 0 2-16,-3 2 2 0,-5-2-2 15,-4 4 3-15,-2-3 2 0,-6 5-3 16,-2-1 2-16,-6 3 6 0,-5-1 0 0,-2 4-1 16,-8 5 0-16,-3 0 0 0,-2 2 5 15,-5 3-9-15,-1 3 2 0,-1 1-2 16,-1 4-3-16,4-1 5 0,-14 10-8 0,9-4 3 15,6-5-2-15,1 1 0 0,0-1-2 16,2-2-1-16,1-2 1 0,5-2 0 0,4-1-1 16,-2-2 1-16,1 2-5 0,6-6 0 15,-2 0 3-15,5-1-2 0,-4-2-2 16,6-3 1-16,2 1-3 0,0-2-5 16,-1-2-13-16,3 1-15 0,-1-3-19 0,-1-1-29 15,3 2-31-15,-1-2-31 0,2-1-34 16,2 0-30-16,-2-4-43 0,4-1-582 15,-11-1 283-15,11 1 188 0</inkml:trace>
  <inkml:trace contextRef="#ctx0" brushRef="#br0" timeOffset="2568.737">13758 2385 26 0,'0'0'104'16,"0"-8"1"-16,0 8 4 0,0-7 6 15,0 7-6-15,0-6 0 0,0 6 2 0,-2-6-1 16,2 6-6-16,0 0-2 0,0 0 0 16,-2-7-3-16,2 7-1 0,0 0 0 0,0 0-1 15,0 0 0-15,-2-5-6 0,2 5-2 16,0 0-5-16,0 0 0 0,0 0-7 16,0 0-6-16,0 0-6 0,0 0-4 15,0 0-6-15,0 0-5 0,0 0-9 0,0 0-3 16,0 0-4-16,0 0-3 0,0 0 0 15,4 24 1-15,2-11 11 0,2 6-3 0,1 4 0 16,6 7-3-16,3 9 0 0,6 5-2 16,6 16-3-16,3-1-2 0,1 3-3 15,5-2-3-15,1 3-3 0,-2-4 0 16,-2-2-1-16,0-2-3 0,-9-11-2 16,-4-6-3-16,-1-1 5 0,-1-3-9 0,-4-4 3 15,0 1 0-15,-2-1-4 0,0-5 2 0,-5-2-2 16,0-2-2-16,2-1 0 0,-4-3-8 15,-2-3-18-15,0 1-27 0,1-3-34 16,-3-3-39-16,2 1-40 0,-1-2-41 16,-1-2-656-16,-2-3 292 0,-2-3 192 0</inkml:trace>
  <inkml:trace contextRef="#ctx0" brushRef="#br0" timeOffset="4326.6526">16120 1808 15 0,'5'-2'161'0,"-5"2"-13"0,6-4-12 15,-6 4-14-15,6-4-9 0,-6 4-8 16,0 0-16-16,0 0-8 0,6-2-8 0,-6 2-6 15,0 0-1-15,0 0-6 0,0 0-15 16,-18 10 7-16,4-7-3 0,-4 1-9 16,-6 0 2-16,-5-2-8 0,-5 2-1 0,-7-2 0 15,-3-2 5-15,-3 0 4 0,-1 0 2 16,-1 0 2-16,3 0-2 0,3 0 2 16,7 0 7-16,4-2 0 0,3 0 0 0,3 2-2 15,4-2-4-15,0 2-4 0,3 0-9 16,2 0-3-16,2 2-3 0,3 4-2 15,1 3 8-15,2 6 7 0,3 5 4 16,2 10 3-16,2 1 2 0,4 8 2 0,0 7 1 16,2 7 4-16,0 4-3 0,7 18-5 15,-2 0-3-15,1 0 2 0,1-12-4 0,-3-8-2 16,5 16 1-16,-2-12-6 0,-1-10 0 16,0-2-3-16,-1 1-7 0,-2-13 2 15,-1 1 1-15,0 1-3 0,-2-11 2 16,3-2 0-16,-5-3 1 0,0 0 1 0,0-2 10 15,0-6 8-15,0 0-14 0,0-4-1 16,0-3-6-16,1-3-6 0,-3-3-2 16,0 0 1-16,17-9-1 0,-9 0-2 0,2-3-8 15,4 4 1-15,0-4-6 0,3 0-2 16,2 2 0-16,2 1 1 0,1 2 0 16,0 1-5-16,4 0 0 0,-3 1 0 0,3 5-3 15,0 0-2-15,1 2-9 0,3 2 0 16,-2 1-9-16,2 1-6 0,0-2-12 15,-3 0-18-15,-1 2-18 0,0-1-22 0,-5-4-31 16,-3 4-20-16,2-4-23 0,-4 0-27 16,0-3-28-16,-4-1-572 0,-1 1 272 15,-7-5 180-15</inkml:trace>
  <inkml:trace contextRef="#ctx0" brushRef="#br0" timeOffset="4514.9904">15707 2507 1748 0,'-25'-11'28'0,"6"4"9"0,4 1-11 16,5 3-1-16,4-1 1 0,-2 1 8 0,4-1-2 16,2-2 1-16,2 6 2 0,8-10-1 15,6 6-3-15,4-1-4 0,2-1-1 16,5 2-2-16,1 1-9 0,1 0-8 16,0 2-22-16,-1-1-30 0,-1 2-38 0,3 2-43 15,-5-1-51-15,5 3-416 0,-6 0 202 16,-2 0 133-16</inkml:trace>
  <inkml:trace contextRef="#ctx0" brushRef="#br0" timeOffset="5320.4592">16325 2495 81 0,'28'-6'175'0,"-1"0"-6"0,-1 5-7 16,2 2-15-16,-4 2-14 0,4 0-14 0,0 4-9 15,-1 1-10-15,-1 4-8 0,3 4-6 16,-3-2-15-16,-4 6-1 0,0 1-8 0,-5-2-5 16,-2 2-5-16,-2-2-4 0,-5 0-2 15,0-1-2-15,-4-2 4 0,-2-1 3 16,1-2 6-16,0-1 4 0,-6-2 5 16,3-2 0-16,0-2-5 0,-3-3-4 0,3-3-8 15,0 0-5-15,0 0-7 0,8-15-4 16,-4 3-1-16,2-3-5 0,0-5-1 15,4 4-1-15,4-3-6 0,-6 2-1 0,2 1-2 16,-1 3-4-16,-1 2-2 0,1-1-2 16,0 3-1-16,-1 3 0 0,0 4-1 15,2 2 0-15,2 0 0 0,-2 4-1 16,3 3 1-16,1 1-3 0,6 3 0 0,-2 1 2 16,4-1 1-16,-1 2-3 0,0-1-2 15,2-3 1-15,3 1-7 0,-3-1-1 0,3-3 0 16,-1-5-2-16,-2 2-3 0,1-6-2 15,1-4 0-15,1-2-4 0,-4-2-2 16,2-9-3-16,-5 2 2 0,0-7-2 0,-6 4 8 16,-5-4 1-16,0 3 4 0,-4 0 8 15,-2 2 7-15,4 4 3 0,-4 1 8 0,-2 2 1 16,0 5 0-16,-2 2 2 0,2 6 9 16,0 0 4-16,-10 15 3 0,8 2 2 15,0 9 2-15,4 7-2 0,0 8-3 16,0 2 1-16,6 11-7 0,-2 3 2 15,4 17-3-15,-2-11-5 0,1-10-2 0,0 2 2 16,-1-7-5-16,0-2-5 0,-3-8 6 16,1-6-6-16,-2-2 3 0,0-6 0 0,0-4 5 15,-1-2 6-15,-3-6-4 0,0-7-5 16,0-5 1-16,0 0-4 0,-9-23 0 16,1 0-4-16,-1-10-2 0,1-11-3 15,0-8 3-15,1-8-8 0,3 4 2 0,4-3 2 16,4-1-4-16,5 4 2 0,3-13-5 15,5 14 2-15,1 13-1 0,2 3 0 16,6 6-5-16,-5 8 5 0,5 6 1 16,-4 7-2-16,2 3 2 0,-3 6-1 0,3 3 0 15,-2 6 0-15,-2 6 5 0,-4 2 2 16,-3 4-4-16,-4 6 2 0,-7-5 0 16,-2 3 0-16,-6 0 3 0,-7 7 0 0,-4-2-2 15,-7-2-1-15,2-5 2 0,-4-1-3 16,-1 0-2-16,3-7-11 0,1 0-25 15,0-6-26-15,4-5-33 0,1-5-27 0,4-3-22 16,1-5-19-16,4-9-31 0,3-5-23 16,6-7-576-16,0-9 269 0,8-13 178 0</inkml:trace>
  <inkml:trace contextRef="#ctx0" brushRef="#br0" timeOffset="6362.9916">17761 1699 35 0,'12'-23'132'0,"-2"8"-10"0,-3 2-9 16,0 3-5-16,-3 2-4 0,0 5-3 15,-4 3 20-15,0 0 4 0,19 19-10 16,-9 2-3-16,6 8-6 0,-2 14-2 0,1 6-4 16,2 20-4-16,0 4-8 0,-2 1-2 15,-5 4-10-15,3 0-7 0,-7 0-3 0,0-15-6 16,0-7-8-16,-2-3-4 0,-2-10-6 16,2-1-3-16,-2-4-11 0,2-5-20 15,-2-5-18-15,2-3-23 0,2-2-14 16,1-8-26-16,1-2-21 0,5-5-12 15,0-4-11-15,1-4 4 0,4-6 7 16,2-1 11-16,2-5 8 0,-1-1 13 0,0-3 20 16,2-2 25-16,1-1 22 0,-3-2 17 15,0-3 23-15,-4 7 16 0,-1-2 32 0,-2 3 18 16,-2-2 4-16,-3 3 6 0,-1 2 4 16,-4 1-4-16,-4 3-11 0,0-1-1 15,-4 0-7-15,-4 5-10 0,-1 1-7 0,-3 4-6 16,-2 0-9-16,0 4-7 0,0 0-7 15,-4 5-2-15,3 1-7 0,3 5-2 16,2-2-2-16,-2 1-5 0,4 1-2 0,4-2-4 16,0-1-7-16,4 0 1 0,2-2-7 15,2 0 1-15,0-3 1 0,4-1-2 16,4-1-2-16,0-5-2 0,-1 1-4 0,3-2-1 16,-1-2 2-16,4 0-4 0,-3-3 1 15,0 0 0-15,-2 0 2 0,-1 0-4 16,-1 3 0-16,-1-1 3 0,0 0-1 0,-3 2-2 15,2 1-1-15,-8 1 1 0,10-3-5 16,-10 3 3-16,12 3 3 0,-12-3 1 16,10 6 2-16,-4-1-3 0,3 0 2 15,2-1 0-15,-1 4 0 0,5 0-2 16,-1-5 7-16,4 3-2 0,0-4-8 0,4 1 9 16,1-3-5-16,5-3-3 0,2 0 3 0,-1-3-1 15,-2-1 2-15,6-4 0 0,-7-1 0 16,-2 1-1-16,3-4-1 0,-5 2 2 15,-4 0 2-15,0-3 0 0,-2 3-4 16,-5 0 4-16,-3 1 3 0,1 3-7 0,-2-3 6 16,-1 5-2-16,-2-1-3 0,2 2-4 15,-4 3 3-15,-2 3 0 0,0 0 2 16,0 0 1-16,13 15 1 0,-6-4-3 0,-1 0 1 16,2 5 3-16,1-5 0 0,3 4-1 15,1 1 0-15,0-1 0 0,1-1 0 16,2-4 0-16,-4 0-1 0,3 0 2 15,2-5 1-15,0-1 2 0,-3-2-4 0,6-4 3 16,-4 1-3-16,2-4 2 0,1-1-1 16,-3 1 0-16,4-4-5 0,-4 1 7 15,2-3 1-15,-6 0-4 0,1 4 3 16,-1 0 0-16,1-1-3 0,-4 5-5 0,1-3 4 16,-4 0 2-16,4 2-8 0,-4 4 5 0,2 0 1 15,-8 0 1-15,15 10-3 0,-7-4 3 16,3 3 0-16,-3 0-3 0,1 1 5 15,-1-1-2-15,0 1 2 0,-1-2-4 16,0-1 1-16,-1-2 3 0,0 0 0 16,0-3 2-16,0-2-2 0,-6 0 2 0,20-10-1 15,-12 2 2-15,5-1-3 0,-3-4 1 16,4 0-1-16,-2-5 0 0,0 1-2 0,4 0-2 16,-2 0 4-16,-3 4-4 0,-1-1-1 15,1 4 1-15,0 1 0 0,-1 0-7 16,0 5 5-16,4 3 3 0,-2 2-5 15,5 5 6-15,-2 3-2 0,4 4 0 0,-2 2-2 16,0 3 4-16,0-1 2 0,2 0 0 16,0 0-2-16,-2-1-1 0,2-1-15 15,-3-1-21-15,-2-2-22 0,-2-2-28 0,3-2-30 16,-2-2-38-16,-2-6-34 0,-3-5-508 16,-4-1 237-16,0-2 157 0</inkml:trace>
  <inkml:trace contextRef="#ctx0" brushRef="#br0" timeOffset="6516.2213">19033 1830 64 0,'-36'-15'177'0,"8"4"-11"15,9 1-10-15,2 3-22 0,4 1-8 16,5 0-14-16,4 2-13 0,2 0-12 16,2 4-6-16,14-5-24 0,3 5-37 0,5 2-44 15,4 4-48-15,4-1-331 0,7 5 137 16,1 5 91-16</inkml:trace>
  <inkml:trace contextRef="#ctx0" brushRef="#br0" timeOffset="7415.2946">20336 2257 234 0,'-2'-9'220'0,"2"9"-21"0,-12-8-15 0,4 6-23 15,-4-2-15-15,-2 4-15 0,1 2-12 16,-4 2-11-16,0 2-12 0,-2 5-11 0,-2 2-6 16,4 3-13-16,0 0-5 0,4 3-4 15,1 1-6-15,3-1-10 0,0-2 3 16,5-2-6-16,2 3-6 0,0-3-5 16,4-2 1-16,2-3-2 0,1-1-7 0,1-1 2 15,3-3-4-15,1-2-2 0,3-2-1 16,-1-1-3-16,2-1 0 0,-2-3 0 0,0 0 0 15,4-2-3-15,-2 0-2 0,-1 2-3 16,-4 1 2-16,1-1-2 0,-1 0-3 16,1 2 1-16,0 0 0 0,2 0 1 15,-2 2-2-15,2-1 2 0,4 1-1 16,1 1 0-16,-1-2 0 0,4 1 1 0,-2-3 0 16,4 0 3-16,-1-1 2 0,2-5 1 15,0-3-3-15,3-3 5 0,-1-6 5 16,-1-5 6-16,-2-8 1 0,2-6 2 0,-1-1-2 15,5-22 0-15,-4-3-5 0,-2-5-1 16,0-1-1-16,-6-3-5 0,-3 5 4 0,-7 9 9 16,-2 11 1-16,1 8 2 0,-5 2 2 15,0 8 0-15,2 2-2 0,-4 3-5 16,2 2 1-16,2 6-4 0,-2 0-7 16,0 6-3-16,-2 3 0 0,0 5-3 0,2 5 4 15,0 0-2-15,-13 25 1 0,7-1 0 16,2 10-1-16,-3 4 1 0,5 6-2 0,-2 7 1 15,2 2 0-15,2 2-5 0,0-3 5 16,2 2 1-16,4-3-1 0,-2-1-2 16,5-2 1-16,1-5-1 0,1-7 0 15,2-1 1-15,-1-4-2 0,1-5 1 0,0-5-3 16,-3-2-1-16,3-4 0 0,-5-4-1 16,3-3-3-16,-2-4-2 0,-3-2-2 0,0-2 1 15,-6 0-3-15,0 0 5 16,8-11-4-16,-10 5 2 0,-2-2 0 0,-2 1 2 15,-2-1 0-15,-1-2-3 0,1 1 4 16,-3-3 2-16,3 3-2 0,-3-1 3 0,3 0 0 16,-1-2-4-16,0 0 8 0,3 0-2 15,2 1 2-15,-2 2 0 0,4-3-6 16,2 0 5-16,0 2 2 0,2 0-4 16,4-1-1-16,4-3 2 0,2 4-1 0,2 1 0 15,5-1-2-15,3 3 1 0,0-1 1 16,0 5-1-16,1 0 1 0,1 3-2 15,0 3-1-15,2 2 3 0,0 3-2 0,-1 0 0 16,-3 3 2-16,-4 2 2 0,1 0-1 16,-4 5 2-16,-7-3 8 0,-1-1 4 15,-5 3 4-15,-6 0 1 0,-3-2-2 0,-7 0-1 16,-6 0-1-16,-2-2 0 0,-4-3-2 16,1-1-3-16,-3-3-3 0,0 0-16 15,5-4-21-15,0-2-36 0,2-4-24 16,1-1-38-16,4-1-16 0,1-4-32 0,4-1-36 15,5-3-573-15,4 3 266 0,2-5 176 16</inkml:trace>
  <inkml:trace contextRef="#ctx0" brushRef="#br0" timeOffset="7650.1251">21363 1449 10 0,'2'-7'199'0,"0"1"-10"0,3 3-22 15,-5 3-14-15,0 0-16 0,0 0-6 16,8 15-3-16,-6 0-5 0,-2 5-7 0,2 11-9 16,0 7-9-16,-2 6-15 0,0 0-3 15,0 11-6-15,-2-4-13 0,0 3 1 0,2-6-7 16,-2-5-7-16,-4-1-13 0,4-2-20 16,-3-4-27-16,1-5-33 0,2-4-32 15,0-3-28-15,-1-5-19 0,1 1-23 16,0-5-384-16,2-3 180 0,2-5 120 0</inkml:trace>
  <inkml:trace contextRef="#ctx0" brushRef="#br0" timeOffset="7947.3994">21548 2192 20 0,'16'-4'121'0,"1"3"2"0,2-3 4 0,0-4-5 16,3 0-3-16,-2-1 2 0,4-3-2 0,-5-1-1 15,5-6-4-15,-6-1-3 0,1-1 2 16,-2-4-1-16,-4 4-3 0,-1 0-2 15,-1 2-1-15,-4 2-3 0,-3 1-8 16,-4 3-6-16,-2 4-12 0,-2-2-1 16,-8 9-3-16,0 2-3 0,-3 2 3 0,-2 4-3 15,-4 6 0-15,0 1-5 0,4 2-1 16,0 5-3-16,2 0-1 0,4 1 2 0,5 3 1 16,4 0 4-16,6 2-2 0,7-1 1 15,6 5-1-15,4-4-6 0,7-2-7 16,-1-3-8-16,5-1 5 0,0-5-13 0,2-2-19 15,-3-3-26-15,-1-5-36 0,0-2-48 16,-1-6-52-16,1 1-54 0,0-1-46 0,-3-7-679 16,3-5 314-16,0 0 207 15</inkml:trace>
  <inkml:trace contextRef="#ctx0" brushRef="#br0" timeOffset="8676.6803">22875 1385 132 0,'2'-6'207'0,"0"2"-10"16,-2 4-13-16,2-4-13 0,-2 4 10 15,0 0-13-15,-2 29-13 0,2-8-4 16,-2 11-6-16,0 10-10 0,2 4-10 0,-2 9-12 15,-3 2-7-15,2 4-7 0,-1-2-10 16,2 1-10-16,-2-5-3 0,0-2-7 0,2-11-7 16,-2-2-6-16,2-10-10 15,-2-1 4-15,2-4-3 0,-1-6-1 0,1-7-6 16,-2-6-2-16,-1-9-5 0,5 3-5 16,-10-22 0-16,6-3-4 0,-1-12-3 0,1-7-5 15,6-11 2-15,-2-7-4 0,7-17-2 16,1 1 1-16,3 3-1 0,0 14-3 15,1 12-1-15,-2 6-1 0,2 3-2 16,0 7-1-16,-2 3-1 0,1 7 1 0,2 2-3 16,0 5 0-16,1 6 1 0,4 5 3 15,-2 7 0-15,7 9 0 0,1 9 2 16,4 8 0-16,-4 11-2 0,8 17-3 0,-2 3 4 16,-5 6-1-16,-3-2-1 0,-6-7 0 15,1-9-10-15,-6 1-18 0,2-4-21 16,-5-7-29-16,0 1-28 0,-1-3-24 0,0-7-23 15,-1-3-27-15,-4 0-28 0,-2-8-605 16,-2-2 275-16,0-4 181 0</inkml:trace>
  <inkml:trace contextRef="#ctx0" brushRef="#br0" timeOffset="9013.8699">22930 1975 12 0,'-13'-9'147'0,"4"3"-9"15,3-2-11-15,1 5-7 0,5-2-9 16,0-1-6-16,7 0-6 0,8-2-2 0,6 0-10 15,7 0-9-15,5 1-9 0,7-3-7 0,3 2-7 16,10-1-7-16,-2-1-17 0,0 1-20 16,1 0-32-16,-1-3-20 0,0 3-18 15,-3-3-19-15,-1-1-8 0,-3-2 7 16,-2 0 7-16,-7-3 12 0,-1 4 16 0,-4-4 26 16,-3 0 18-16,-4 4 20 0,-4 2 26 15,-2-1 17-15,0 1 14 0,-5 3 11 16,2 1 4-16,-4 1-5 0,1 1-12 15,-3 2-9-15,-2 0-4 0,-6 4 0 0,13 10 4 16,-10 0-2-16,1 6 2 0,0 4-5 16,-2 2-5-16,0 6-1 0,-2-1-10 15,2 2 1-15,-2 2-7 0,0-3-3 0,0 1-4 16,0-3-15-16,0-2-25 0,-2-4-24 16,2-1-26-16,-2-1-37 0,0-5-33 15,0-4-32-15,-2-5-411 0,-3-2 194 0,7-2 128 16</inkml:trace>
  <inkml:trace contextRef="#ctx0" brushRef="#br0" timeOffset="9181.1375">23645 1451 32 0,'-4'-18'125'0,"2"4"-10"0,-1 3 0 16,8-1-2-16,1 4-9 0,0 1-3 16,6 1-7-16,2 0-9 0,2 3-8 15,6-1 20-15,1 0-9 0,1 4-4 0,5-1-15 16,-6 1-8-16,2 1-8 0,-1 1-20 15,2 2-40-15,-6 3-35 0,-1 5-45 0,-8-1-359 16,-6 7 152-16,-8 4 100 0</inkml:trace>
  <inkml:trace contextRef="#ctx0" brushRef="#br0" timeOffset="9321.9054">23584 1991 1912 0,'-18'21'12'16,"6"-3"2"-16,8-2 15 0,2-1 30 15,6-2 26-15,2-2 9 0,4-1-4 16,4-3-16-16,2 1-13 0,5-2-8 0,3-3-3 15,-2-3-6-15,8-6-23 0,5-5-30 16,-1-2-44-16,6-7-47 0,-3-7-67 16,6-17-605-16,-1-8 263 0,-6-6 173 0</inkml:trace>
  <inkml:trace contextRef="#ctx0" brushRef="#br0" timeOffset="10361.1076">24899 663 39 0,'12'-8'218'16,"-4"4"-2"-16,-2-2-12 0,-2 5-16 0,-4 1-23 15,0 0-14-15,-22 0-15 0,-2 4-15 16,-16 3-11-16,-17 1-11 0,-28 5-8 0,-10 3-12 16,-9-1-10-16,-25 2-3 0,-13-2-7 15,-12-3-9-15,-20-1-4 0,-14-2-9 16,-14-3-5-16,-50 2-2 0,-6-1-7 0,-17-3-3 15,-8 2-9-15,-14 0-4 0,-4 1-5 16,-1 1-8-16,-14 1-13 0,-1 1-1 16,-2 0-7-16,-1 2 1 0,-10 1 5 15,0-1 0-15,5 6 2 0,8-4-6 16,4 4 12-16,-4 1-2 0,5 0 0 0,14 4 1 16,3 4 8-16,6-3-5 0,5 1 1 0,11 4 4 15,16-1 2-15,17 1 5 0,13-1 3 16,47-7 8-16,3 1 2 0,3 0 0 15,11-3 3-15,9-2 0 0,16 0 0 16,30-5 0-16,10 0-3 0,12-3-1 0,20-2-3 16,13-1-2-16,10-2 1 0,5 0-5 15,7 0 0-15,3-1 0 0,6 1-1 16,0 0-5-16,3-2 7 0,2 2-4 0,0-2-3 16,2 0 4-16,4 1-3 0,1-1 1 15,2 2 0-15,1 2 4 0,1 0 2 16,1 1 7-16,3 1 4 0,0 3 8 0,2 4 1 15,2 3-1-15,0 6 1 0,3 6 0 16,1 11 7-16,5 9-1 0,-1 23 2 16,8 9 3-16,-2 8 3 0,5 24 2 15,5 6 2-15,0 8-1 0,3 2-1 16,1 7-1-16,-1 2-3 0,2 2-7 0,-1 3 3 16,3-5-5-16,-5 4 0 0,2-3 0 0,-2-4-5 15,-1-2-3-15,-3-7 0 0,-3-8-1 16,-6-25-1-16,-2-5-4 0,-5-9 2 15,0-5-3-15,-2-17 1 0,-4-10-2 16,1-12 0-16,0-5 3 0,-1-5 1 16,-2-2-2-16,2-5-3 0,2-5 0 0,-2-6-1 15,2-2 0-15,0-5-4 0,-4-1 0 16,17-7 0-16,-4-3-1 0,6-5 0 0,7-1-1 16,7-9-1-16,20-14 0 0,10 1-3 15,24-13 2-15,17-7-1 0,17 1-4 16,22-4 1-16,61-15-2 0,16-2 1 0,32 0 0 15,21 1 10-15,24 1-3 0,22 0-6 16,106-20 1-16,13 15 0 0,-95 23-1 16,19 3 0-16,106-7 2 0,-110 22-1 0,14 2-3 15,3 7 3-15,-1 2-2 0,-7 5 0 16,-9 2 0-16,-15 6 3 0,-9 1-1 16,-10 3-1-16,-20 3 3 0,-20 1-4 15,-23 4 0-15,-65 2 2 0,-16 1-3 0,-15-2 2 16,-19 0 0-16,-39-3 1 0,-10 2 1 15,-25 0 0-15,-15 0 14 0,-11-1 23 0,-5 1 4 16,-7-3 15-16,-7-3-14 0,-6-2 6 16,-4-1 3-16,-5-7-10 0,0 0 2 15,-8-7-6-15,-2-5-1 0,-4-8-4 16,-2-11-7-16,-10-26 3 0,-2-5-12 0,-6-9 4 16,-5-23-8-16,-3-12-3 0,-2-5-4 15,-1-7 5-15,1-3-5 0,-4 3-1 0,2-5 2 16,5 0-13-16,1 2 2 0,5 1-1 15,1 13 2-15,2 9 0 0,4 26 2 16,4 10-1-16,2 6-1 0,1 13-3 16,2 14-2-16,5 9-7 0,-2-1-15 0,2 7-21 15,2 4-37-15,-2 3-45 0,4 5-53 16,0 6-36-16,4 3-38 0,1 8-714 16,4 0 332-16,-1 5 218 0</inkml:trace>
  <inkml:trace contextRef="#ctx0" brushRef="#br0" timeOffset="14084.842">23772 1596 19 0,'-2'-4'120'0,"2"4"-3"0,-2-5-1 16,2 5-7-16,-2-6-8 0,2 6 2 0,-4-6-8 16,4 6-4-16,0-8-12 0,-3 5-3 0,3 3-7 15,0 0-10-15,-2-10 3 0,2 4-3 16,2 3-6-16,-2-3-4 0,0 6-6 15,5-9-6-15,-3 5-4 0,-2 4 3 16,2-10-6-16,0 8-2 0,-2 2 0 0,2-6-4 16,-2 6-2-16,0 0-2 0,2 16-1 15,-2-7 2-15,0 6 0 0,0 4-2 16,0 5 4-16,0 2 0 0,-2 5 2 16,2-2 1-16,0 2-4 0,-2 2-3 0,2-1 2 15,0-1-3-15,-2-1-5 0,2-1 2 16,0-1-4-16,-2 0-3 0,2-8 2 0,0 1 0 15,-2-4-3-15,2 0-1 0,0-4-2 16,-2-1-10-16,2-3-19 0,0 1-27 16,-3-4-30-16,-1-2-32 0,4-4-30 15,0 0-399-15,0 0 184 0,-17-14 123 16</inkml:trace>
  <inkml:trace contextRef="#ctx0" brushRef="#br0" timeOffset="14381.7848">23520 1496 79 0,'0'-8'132'0,"-2"0"-15"16,2-2-6-16,2 3-4 0,0-1-18 16,0-1-8-16,4-1 4 0,3 1-17 0,2-3-5 15,3 3 0-15,2 1-9 0,4-3-6 16,1 3-3-16,3-2-9 0,0 3 1 15,-2-1 21-15,4 2-5 0,-3 2-7 16,-1-1-6-16,-2 4-1 0,0-2-11 0,1 1 1 16,-3 1-4-16,-4 1 0 0,0 0-4 15,-2 0-3-15,0 1-12 0,-2 4-13 0,-2-2-10 16,-1 2-21-16,-1 1-25 0,-2 4-16 16,-2 1-22-16,-4 3-23 0,-2 1-276 15,-2 6 136-15,-1 2 90 16</inkml:trace>
  <inkml:trace contextRef="#ctx0" brushRef="#br0" timeOffset="14621.8745">23479 2083 86 0,'2'6'127'0,"3"0"-9"15,4 0 9-15,3 1-4 0,5-2-1 0,2-2-5 16,6 1 1-16,3-3-11 0,0 2-2 15,3-1-8-15,-1-2-8 0,4-2-13 16,-3 2-1-16,1-3-12 0,0 2-5 0,-5 1-7 16,-1-1-4-16,-4 1-3 0,-4-3-10 15,1 3 1-15,-6-2-11 0,0 1-26 16,-5-2-32-16,-2 1-39 0,0 1-30 0,-6 1-34 16,2-6-371-16,-2 6 172 0,-4-10 115 15</inkml:trace>
  <inkml:trace contextRef="#ctx0" brushRef="#br0" timeOffset="18110.6062">24951 1876 92 0,'0'0'138'0,"6"4"0"0,1-2 0 16,1-2 5-16,-8 0-3 0,34-5-5 16,-9 2-4-16,7-1-5 0,6-2-4 0,9-1-5 15,7-1-9-15,6-1-6 0,-1 2-10 16,24-5-9-16,0 3-9 0,-18 1-7 0,-8 2-8 15,-8 2-4-15,-6-2-7 0,-1 3-5 16,-11 1-4-16,1 0-7 0,-9 0-5 16,-2 0-13-16,-2 0-25 0,-8 2-25 15,-2 0-29-15,-9 0-15 0,0 0-18 0,0 0-17 16,0 0-4-16,0 0-7 0,0 0 2 16,-41-2 1-16,29 0 10 0,-6-2 10 15,4-1 13-15,-3 0 15 0,0-3 16 16,0 0 10-16,2 0 23 0,2 1 14 0,1-3 13 15,0 2 12-15,2 2 3 0,0-1 6 16,2 0 1-16,1 1 1 0,3 0 8 16,2 1 3-16,2 5 1 0,2-7 10 15,-2 7-7-15,15-1 4 0,-5 2 3 0,6 4-2 16,2 2 4-16,4 0-2 0,3 6-2 16,5 1 4-16,4 3 1 0,1 5-1 0,-1 0 2 15,-4-1-6-15,-3 2 2 0,-1-2 4 16,-6 2-5-16,0 0 1 0,-8-4-1 15,-1 1-3-15,-6 0-5 0,-5-1-2 16,-7-2-4-16,-4 4-5 0,-5-2 1 0,-8-2-6 16,-3 1 0-16,-7-3-3 0,0-5-8 15,2 2-12-15,3-2-29 0,1-4-27 16,5-1-39-16,4-5-40 0,0 0-479 0,6-3 209 16,4-3 139-16</inkml:trace>
  <inkml:trace contextRef="#ctx0" brushRef="#br0" timeOffset="18488.6686">26632 2048 111 0,'2'4'222'0,"-2"-4"-6"0,6 3-11 16,-6-3-13-16,0 0-17 0,10-7-14 15,-3-5-21-15,3-7-11 0,1-4-14 16,2-8-9-16,3-12-12 0,0-6-10 16,4-16-12-16,2-3-5 0,-1-3-6 0,-4 0-10 15,-4 13-3-15,-3 8-5 0,-2 4-3 16,1 7-9-16,-2 3 3 0,-1 8-4 0,0 3-4 16,-2 2-1-16,0 3-6 0,1 10-4 15,-1 0 4-15,2 7 0 0,-6 3-3 16,15 13 1-16,-6 0 0 0,1 9-5 15,0 9 4-15,0 6-4 0,2 7 2 0,-2 3-1 16,-1 0-1-16,0 3-3 0,-1-2-1 16,1 1-1-16,-3-7-11 0,-2-1-26 0,0-3-29 15,0-2-18-15,0-6-30 0,-2-2-23 16,-2 2-30-16,-2-8-28 0,-4-3-475 16,0-2 226-16,-2-3 148 0</inkml:trace>
  <inkml:trace contextRef="#ctx0" brushRef="#br0" timeOffset="18635.6639">26684 1849 111 0,'3'-7'121'0,"3"-1"-7"15,4-1-9-15,3-1-6 0,6 3-7 16,5-1-7-16,3 0-21 0,3 1-12 16,6 1-20-16,-1-2-24 0,3 3-37 15,-2-3-29-15,3 1-213 0,-1-3 92 0,-2-1 61 16</inkml:trace>
  <inkml:trace contextRef="#ctx0" brushRef="#br0" timeOffset="18843.438">27463 1464 20 0,'11'-13'125'0,"-5"4"-2"0,-2 1 3 15,1 2 2-15,-3 2-5 0,0 1-16 16,-2 3-6-16,0 0-7 0,0 0-4 0,0 0-2 16,10 17 2-16,-8-4-7 0,0 6-5 15,1 0-2-15,-1 6-9 0,0 2-7 16,3 2-2-16,-3 1-9 0,0-2-2 15,0 3-3-15,-2-2-5 0,2-1-5 0,-2 1-5 16,0-7-8-16,-2 2-25 0,0-3-32 16,-2-5-37-16,1 2-52 0,-6-7-441 0,5-4 193 15,-6-1 127-15</inkml:trace>
  <inkml:trace contextRef="#ctx0" brushRef="#br0" timeOffset="19049.9697">27107 1313 3 0,'9'-8'140'0,"4"-1"-7"0,3 4-13 15,4 0 1-15,3 1-18 0,5-1-6 16,4 2-3-16,1 3-13 0,9 2 2 16,3-2-11-16,-1 4-6 0,1 2-4 0,-1-1-8 15,-2 0-5-15,-1 4-3 0,-1 0-10 16,-4-2-10-16,-4 7-24 0,-5-1-34 0,-7 5-38 15,-6-1-43-15,-6 3-286 0,-8 1 135 16,-8 3 90-16</inkml:trace>
  <inkml:trace contextRef="#ctx0" brushRef="#br0" timeOffset="19216.1877">27125 2061 4 0,'-2'13'144'0,"4"-2"12"16,4-1 11-16,6-3-7 0,4 1-12 0,5-2-13 15,6-1-16-15,4 0-10 0,12-4-11 16,1 2-11-16,1-3-8 0,1 0-13 16,-1-4-34-16,-1-2-32 0,4 2-45 15,-7-4-49-15,9-4-371 0,-4-1 159 0,1-3 104 16</inkml:trace>
  <inkml:trace contextRef="#ctx0" brushRef="#br0" timeOffset="19508.0922">28335 1245 16 0,'0'0'146'16,"0"0"1"-16,10 26-12 0,-2-3-10 0,-6 4-1 15,4 10-7-15,0 5-8 0,0 11-8 16,-2 1-5-16,1 5-10 0,-1 0 0 16,-2-1-11-16,0 4-8 0,-2-3-3 15,0-2-8-15,0-4-6 0,0-7-6 0,-2 1 0 16,0-5-8-16,0-2-29 0,0-3-33 16,-1-6-35-16,3-3-34 0,-2-6-34 0,2-2-354 15,0-5 164-15,0-5 108 0</inkml:trace>
  <inkml:trace contextRef="#ctx0" brushRef="#br0" timeOffset="20140.4443">28953 1720 196 0,'0'0'186'0,"0"0"-15"0,0 0-14 16,0 0-9-16,6 13-14 0,-8 0-3 15,2 3-6-15,-4 1-14 0,2 4-9 0,0 2-4 16,-2 2-9-16,0-3-7 0,2 3-12 16,-2-1-2-16,-1 1-5 0,3-9-8 15,0 1-5-15,-2-2-4 0,1-1 0 0,1-3 1 16,0-1 11-16,0-1 6 0,2-3-2 15,-4-2-8-15,4-4-6 0,0 0-5 16,-11-14-6-16,9-1-4 0,0-2-3 16,0-2-2-16,4-10-6 0,0 1-3 0,0-2 0 15,5-7-6-15,-3 8-2 0,2 1-1 16,-2 3-1-16,3 2-3 0,-1 3-2 0,-1 2-2 16,1 5-2-16,2 3-2 15,-2 4 2-15,6 3-1 0,-2 4 0 0,4 5 0 16,1 1-1-16,5 7 4 0,-2 2 0 15,4 2 1-15,3 0-3 0,0-1 2 0,3 0-2 16,-3-1-1-16,3-3 2 0,-5-2-1 16,1-3 1-16,-4-4 0 0,2-3-3 15,1-2 6-15,1-5-3 0,0-3-1 16,2-9-3-16,-2 1 2 0,-1-6 1 0,-2-3-2 16,-2-3 1-16,0-2-1 0,-2-1 0 15,-2 2 4-15,-3 1-5 0,1 4 1 16,-2 4 1-16,-3 1 0 0,0 4 3 0,-1 2-4 15,0 6 0-15,-3 2 0 0,0 6 2 16,-4 0-3-16,4 14 2 0,-2 3 3 16,-2 3 2-16,0 8-2 0,-2 3-2 0,0 5 2 15,-2 4 2-15,-2-1-4 0,2 0-9 16,-4-3-23-16,2 1-18 0,0-5-29 16,0-4-25-16,2 0-23 0,-3-6-23 15,1-3-18-15,1-6-33 0,1-1-420 0,2-4 211 16,0-4 140-16</inkml:trace>
  <inkml:trace contextRef="#ctx0" brushRef="#br0" timeOffset="20450.9392">30014 1470 98 0,'2'12'146'16,"-2"0"-3"-16,0 5-7 0,0 2-5 15,-2 3-4-15,2 3-9 0,-5 1-4 16,5 4-11-16,-2-4-2 0,0 3-10 0,4-1-6 16,0-3 0-16,3 1 3 0,1-2-1 15,3 0-1-15,1-3-3 0,7 4-5 0,1-9-3 16,6 3-5-16,6-2-6 0,2-4-9 16,3-4-3-16,4 1-5 0,1-3-6 15,2-1-3-15,1 0-3 0,-3-3-5 16,0 0-3-16,-6-2-4 0,-5 1 0 0,-1 0-4 15,-5-2-8-15,-1 0-25 0,-4 0-31 16,0-2-34-16,-6 2-45 0,-1 0-29 16,-5-2-29-16,-6 2-469 0,0 0 221 15,0 0 147-15</inkml:trace>
  <inkml:trace contextRef="#ctx0" brushRef="#br0" timeOffset="20866.1305">26168 2766 97 0,'-9'5'139'0,"7"0"0"0,6 0 11 16,9-3 6-16,9-2-2 0,14 0-7 16,21-2-4-16,38-3-3 0,38-5-6 0,20-2-9 15,13-1-7-15,21-2-7 0,6-3-14 16,48-7-3-16,5 5-8 0,-2 1-9 16,-8-4-6-16,-52 9-4 0,-4 1 4 15,-6 0-3-15,-9 5-3 0,-9 2-8 0,-9 2-3 16,-36-1-11-16,-9 1-2 0,-8 2-3 15,-25-1-5-15,-16 0-2 0,-11 2-5 16,-8 0-1-16,-4 1-3 0,-7-3-2 16,-3 3-6-16,-8 0-7 0,-8 0-16 0,-4 0-19 15,0 0-23-15,0 0-27 0,-40 11-26 16,12-5-20-16,-9 2-40 0,-10 2-33 0,-9 1-519 16,-21 6 243-16,-10-4 161 0</inkml:trace>
  <inkml:trace contextRef="#ctx0" brushRef="#br0" timeOffset="21457.1806">26947 3049 4 0,'0'-3'180'0,"0"3"-10"16,-4-6-14-16,4 6-5 0,0 0-6 16,0 0-4-16,-6 19-5 0,6-5-8 0,-2 2-7 15,-4 3-10-15,4 2-10 0,-2 7-12 16,0-3-4-16,0 0-10 0,0 2-8 16,-2-2-6-16,1-2-6 0,-1 2-3 15,1-6-9-15,-1-1-2 0,0-2-5 0,2-3-14 16,-3 1-15-16,1-6-14 0,0-3-11 15,0-3-12-15,-4-2-5 0,10 0-6 16,-14-15 9-16,6 1-1 0,4-2 9 0,-3-6 0 16,5 0 5-16,2-2 4 0,0 2 4 15,4-1 2-15,-1 2 3 0,1 2 6 16,2 0 6-16,2 5 4 0,5 1 3 0,2 6 3 16,-1 2 2-16,5 4 1 0,5 4 3 15,2 7-1-15,5 3 2 0,1 3-2 16,4 7-1-16,2-1 2 0,2-1-5 15,-2 2-3-15,0 0-1 0,-2-2 2 0,-2-3-2 16,-4-5-3-16,-1 2 5 0,-3-5 6 16,-3-1 6-16,-2-5 9 0,-2-2-1 15,1-2 4-15,-4-6-5 0,-1-2 0 16,-2 0-5-16,-3-7-3 0,-1 0-3 0,-3-5-2 16,-2-5-3-16,-2-2-1 0,-4-3-3 15,2-1-3-15,-4 2-2 0,0 0-2 0,0 1-5 16,-1 3-5-16,1 1-14 0,2 5-13 15,-2 1-22-15,2 3-14 0,0 0-17 16,0 5-15-16,4 1-6 0,0 3-7 16,2 3-12-16,0 0-28 0,-4 3-22 0,15 0-362 15,-15 0 182-15,19 6 120 0</inkml:trace>
  <inkml:trace contextRef="#ctx0" brushRef="#br0" timeOffset="21743.803">27636 3025 287 0,'14'3'6'0,"-4"3"17"15,-2-2 17-15,1 2 13 0,0-1 24 16,-3 3 8-16,2 2 23 0,1 1-5 15,-3 0 12-15,0 5 0 0,0-1 5 0,2 3-5 16,-4-2 1-16,0 3-5 0,2 4-1 16,-2-3-7-16,0 2-5 0,-2-3-4 15,2 2-5-15,1-4-7 0,2 1-2 0,-5-2-1 16,2 0 0-16,0-2-4 0,2-3-2 16,1 3 0-16,3-6-3 0,3 0-3 0,4-2-8 15,2 0-4-15,8-2-4 0,3-3-4 16,9 1-4-16,3-2-7 0,-1 0-2 15,9-2-4-15,-6 2-4 0,1-1-5 16,-1-2 0-16,-3 2-3 0,-8 1-2 16,-1-2-6-16,-9 1-14 0,0-2-23 0,-4-1-29 15,-2 2-24-15,-6-2-27 0,-5 0-25 16,0 3-11-16,-4-3-37 0,-2 4-29 16,0 0-531-16,-12-11 252 0,6 5 166 0</inkml:trace>
  <inkml:trace contextRef="#ctx0" brushRef="#br0" timeOffset="22160.7959">28375 3078 123 0,'4'-2'175'16,"-4"2"0"-16,0 0 9 0,9 12-1 0,-4-4-7 15,-3 6-5-15,0 2-13 0,0 2-8 16,0 1-10-16,0 0-9 0,-2 1-10 0,0-1-11 15,2 2-12-15,-2 0-8 0,2-2-12 16,-2 0-5-16,2-4-8 0,-2-2-3 0,0 2-9 16,3-5-3-16,-3 0 0 0,0-3-3 15,0-2-1-15,0-5-4 0,0 0-8 16,0 0 0-16,-3-22-6 0,3 6-7 16,0-8 4-16,0-2-6 0,5-10 1 0,-1-3-4 15,2 2-6-15,7-10 4 0,0 4-2 16,-1 3-1-16,3 6-2 0,4 4 0 15,2 0-5-15,1 5 2 0,2 5-2 16,4 1 1-16,-4 7 1 0,1 3-2 0,-1 1-1 16,-4 2-1-16,0 6 3 0,-3 0-2 15,-3 6 1-15,-6 0-2 0,0 2 2 0,-8 1 0 16,-5 1-2-16,-4 2-1 0,-7 5-1 16,-10 1 1-16,-3 0-2 0,-5-2-11 15,-2 0-17-15,-1-5-25 0,2 1-33 16,1-3-26-16,6-2-40 0,3 2-51 0,4-6-619 15,4-3 280-15,4 0 184 0</inkml:trace>
  <inkml:trace contextRef="#ctx0" brushRef="#br0" timeOffset="69680.7097">10092 13366 93 0,'0'0'137'0,"-4"-2"-10"0,4 2-7 15,0 0-4-15,0 0-10 0,0 0-13 16,0 0-1-16,12-6 0 0,-6 3-7 15,3 0-9-15,2-2 1 0,1 2-7 16,3-2-7-16,2-1-2 0,6-2-5 0,5-1-6 16,4-1-3-16,4-1-7 0,3-2-3 15,8-1-3-15,0-1-3 0,4 2-4 0,-2-3 0 16,-1 1-5-16,1 2-2 0,-5-3-2 16,-3 5-2-16,-5 1-1 0,-2-2-2 15,-1 2 1-15,-7 2-2 0,-4 0-3 16,-2 3 0-16,-1-1-1 0,-2 0-2 0,-4 2-2 15,-1-1 2-15,1 1-1 0,-4 2-3 16,-3-2-8-16,-2 2-9 0,-4 2-15 0,0 0-10 16,0 0-18-16,0 0-11 0,0 0-7 15,-38 8-3-15,19-2-3 0,-2 1 2 16,-2 1 1-16,-9 3 5 0,2 0 5 16,-1-1 13-16,-3 1 3 0,2-1 6 0,0 2 5 15,-1 0 3-15,5-5 10 0,2 2 8 16,5 1 5-16,-1-3 7 0,6 1 4 15,1-2 7-15,2 1 9 0,5-1 4 16,2 0 6-16,6-3 14 0,0-3 3 0,16 4 7 16,2-4-4-16,4-1 3 0,8-5-5 15,7 0 10-15,3-3 2 0,0-1-1 0,0 1-3 16,0-3-4-16,-2 3-1 0,0-2-2 16,-2 0-1-16,-2 4-3 0,-7 0-1 15,-1-2-8-15,-5 1-1 0,-1 2-1 16,-4 4-6-16,0-4 0 0,-2 2-4 0,-2 0-15 15,-1 0-26-15,0 2-30 0,-1 1-40 16,1 1-427-16,4 0 177 0,0 0 118 16</inkml:trace>
  <inkml:trace contextRef="#ctx0" brushRef="#br0" timeOffset="77788.5572">26737 5034 4 0,'0'0'10'0,"0"0"-2"0,0 0 1 16,0 0 0-16,0 0 1 0,-12 16-2 0,3-7 7 15,0 5 4-15,-1 5 4 0,-7 6 2 16,-6 9 5-16,-8 19 4 0,-12 6 5 15,-17 19 11-15,-9 9-6 0,-12 3 7 16,-12 8-3-16,-28 25 5 0,-4 7 1 0,-2-2-2 16,2 1-2-16,-8 6 6 0,0-2 0 15,3 1 6-15,-3-3-8 0,-2-6 6 0,1-6-6 16,5-6-5-16,26-22 1 16,1 1 25-16,3 1 0 0,1-6-7 0,7 0-3 15,6-6-3-15,8-3-5 0,4-4-8 16,19-20 1-16,5 3-6 0,3-6-4 0,5-5-6 15,7-7 1-15,8-9-5 0,4-5-2 16,2-2-6-16,3-4 2 0,3-2-5 16,3-3-1-16,0-3-1 0,1 0-4 15,2-1 2-15,-1-1 1 0,0-3-6 0,5-2 1 16,2-3-1-16,2-1-5 0,0 0-8 16,0-15-11-16,4 4-11 0,2-4-13 0,6-7-16 15,2-3-11-15,5-5-18 0,6-10-13 16,14-15-13-16,3-4-11 0,3-6-7 15,1 1-296-15,15-18 143 0,1 2 96 16</inkml:trace>
  <inkml:trace contextRef="#ctx0" brushRef="#br0" timeOffset="78304.899">25550 6029 31 0,'30'-25'39'0,"-8"2"-4"0,0 5 5 16,-3 0 3-16,-2 3 0 0,2 0-4 16,-3-3-1-16,4 2 3 0,-1 0-1 0,0-1 1 15,0 3 6-15,-2-3 3 0,0 3-7 16,-3 0 1-16,2 0-1 0,-4 3 5 16,1 0-8-16,-3 1 4 0,-1 1-4 15,0 1-3-15,-3 2-2 0,0 1-8 0,-4 1 0 16,-2 4-1-16,0 0-4 0,-8 15 9 15,-9 0 3-15,-11 16 9 0,-20 19 6 16,-22 20-3-16,-8 11 7 0,-9 12 1 0,-9 7 1 16,-24 30 2-16,-7 2 1 0,-2-1-2 15,-4-4 3-15,3-4-2 0,1-8 2 16,28-22-3-16,-1 1 0 0,0-1-2 0,5 2-19 16,6-5 0-16,4 0 1 0,5-2-3 15,3-5 1-15,8-3-1 0,0-2-7 16,8-5 0-16,12-18-4 0,4 0 1 15,3-5-3-15,3-3-2 0,8-10 0 0,8-7-1 16,4-3-1-16,-1-5-4 0,8-1 0 16,-4-3-2-16,6-4-2 0,1 1 1 15,1-5-2-15,1 2-3 0,0-2 2 0,3-2-2 16,0-1-2-16,0-1 3 0,2 0-1 16,2-5-6-16,2-1-9 0,0 0-5 15,0 0-9-15,6-14-16 0,-2 5-21 0,4-1-14 16,3-7-18-16,2 1-13 0,4-9-13 15,4-5-17-15,4-3-14 0,11-19-364 16,5-5 175-16,1-6 116 0</inkml:trace>
  <inkml:trace contextRef="#ctx0" brushRef="#br0" timeOffset="78700.7823">25685 5609 43 0,'0'0'61'0,"-10"20"7"16,-3 3 13-16,-11 13-1 0,-20 23 3 15,-19 28 1-15,-9 9-3 0,-9 10 1 0,-24 39-3 16,-12 6-5-16,-10 1-6 0,-5 0 1 15,1-6 4-15,5-6-17 0,1-6 8 16,8-4 3-16,26-28-2 0,4-2-6 16,7-7-5-16,1 0-4 0,10-6-2 0,1-2-4 15,7-6-4-15,2-2-2 0,14-16-5 16,3-5-3-16,2-3-1 0,10-12-3 16,2-7-2-16,5-1-3 0,7-6-2 0,-4-5-2 15,6-2-2-15,0-3 1 0,2-4-3 16,1 1-3-16,3-3 0 0,2-2 1 15,-3 0-1-15,2-3-4 0,1-2-10 0,2 0-26 16,0-2-8-16,4-2-23 0,0 0-32 16,-12-6-36-16,9 0-397 0,1-1 179 15,0-3 118-15</inkml:trace>
  <inkml:trace contextRef="#ctx0" brushRef="#br0" timeOffset="102104.7555">26345 8043 142 0,'0'6'182'0,"0"-6"-6"0,3 5-4 15,-3-5-8-15,0 0-7 0,0 0-2 16,0 0-6-16,0 0-13 0,13-13-6 15,-11 7-2-15,2-1-5 0,-2-2-6 0,-2 1-3 16,0 1-5-16,2 0-4 0,-2 1-1 16,0 6-17-16,0-8-11 0,0 5-6 15,0 3-8-15,0 0-8 0,0 0-5 16,-15 21-5-16,9-6-3 0,-1 5-6 0,1 4-2 16,0 4-3-16,2 6-1 0,-2 3-1 15,4 1-4-15,-4 0-3 0,2 1-1 0,2 2-4 16,0-1 1-16,0 0-3 0,2 0-3 15,-2-3-12-15,0-2-13 0,0-2-24 16,0-5-20-16,0 1-17 0,-2-4-18 16,-3-1-22-16,1-1-22 0,-5 1-23 0,-2-5-4 15,-1 0 1-15,-8-4 5 0,2-2 6 16,-6-2 9-16,-3-5 9 0,-1-4 14 16,-2-4 14-16,-2-2 17 0,3 0 22 0,-5-3 23 15,6 1 21-15,5 0 21 0,1 1 15 16,3-1 4-16,4 0 6 0,4 0 11 15,7 1 6-15,4-3 10 0,4 1 1 0,8 0-4 16,11-4-1-16,5 4-4 0,8-5-5 16,2 3-7-16,7-1-4 0,3-3-19 15,5 4-25-15,-1-3-29 0,-1-1-27 0,0 3-30 16,-1-1-334-16,1 1 149 0,-1-1 98 16</inkml:trace>
  <inkml:trace contextRef="#ctx0" brushRef="#br0" timeOffset="102332.5379">26907 8183 46 0,'0'-3'174'0,"0"3"-9"0,-4-4-9 15,4 4-5-15,0 0-3 0,-14 17-2 16,8-3 1-16,0 3 1 0,2 6-9 16,-3 2-6-16,3 2-12 0,-2 0-9 0,2 8-14 15,0 1-4-15,1-4-11 0,-4 5-9 16,5-2-7-16,0-4-10 0,0 2-8 0,-2-3-20 15,2-1-30-15,0-3-23 0,-2 0-25 16,2-1-26-16,0-5-30 0,-2-1-30 16,-3-2-19-16,0-2-19 0,-3-4-379 15,-1-3 188-15,1-2 124 0</inkml:trace>
  <inkml:trace contextRef="#ctx0" brushRef="#br0" timeOffset="102473.6903">26665 8782 668 0,'-23'-10'-4'16,"1"1"25"-16,6 1 24 0,3 2 24 15,2 1 18-15,3-1 4 0,0 2 3 16,3-2 1-16,1 2-1 0,4-2 2 0,4 0-2 15,5-2-4-15,3-2-9 0,8 1-4 16,6-2-7-16,5-1-8 0,7 0-6 0,8-1-7 16,1 0-15-16,1-1-38 0,1 3-61 15,3 0-40-15,0-1-65 0,5 3-383 16,-6-3 188-16,-1 0 124 0</inkml:trace>
  <inkml:trace contextRef="#ctx0" brushRef="#br0" timeOffset="102918.7722">28913 8313 96 0,'-13'2'205'0,"3"1"-11"16,-2 1-12-16,2 5-17 0,0 2-12 15,4 4-9-15,2 0-9 0,0 4-13 16,4 0-7-16,2 2-7 0,4 2-11 0,0 2-9 16,2-4-7-16,6 1-7 0,-2-1-7 15,5-1-4-15,0-5-5 0,4 0-3 0,1-4-8 16,-2-3-1-16,2-2-2 15,-1-4 0-15,-3-2-4 0,4-4 1 0,-3-2 1 16,0-5-7-16,0 0-1 0,-4-7-3 16,-4-1-4-16,-1-1 0 0,-6-4-1 0,-2 4-4 15,-4-4 1-15,-2 2-5 0,-8-1-2 16,-2 2 1-16,-4 4-4 0,-6-2-2 16,3 5-1-16,-3 3-2 0,4 3-4 0,-4 2-12 15,3 5-17-15,3 1-22 0,-4 4-25 16,7 2-27-16,0 1-40 0,7 2-36 15,-1 1-27-15,7 0-499 0,2 1 238 16,4-1 158-16</inkml:trace>
  <inkml:trace contextRef="#ctx0" brushRef="#br0" timeOffset="103075.6122">29415 8472 162 0,'10'-6'170'15,"1"2"-18"-15,-5-1-16 0,0 2-13 0,1-1-26 16,-2 1-33-16,1-1-45 0,-2 2-44 16,0-2-55-16,-4 4-199 0,12-5 95 15,-7 4 63-15</inkml:trace>
  <inkml:trace contextRef="#ctx0" brushRef="#br0" timeOffset="103435.2731">29755 8441 173 0,'-2'9'206'0,"-2"1"-14"0,2-1-13 16,0 4-8-16,0 4-12 0,0-6-11 16,2 1-12-16,2 6-10 0,0-3-14 0,2 0-5 15,0-2-9-15,3 1-7 0,4-3-9 16,-1 1-10-16,2-3-5 0,2-1-7 15,2-2-7-15,-1-5-3 0,0 1-4 16,2-2-5-16,-1-3-5 0,0-3-1 0,-2-2-4 16,1-1-4-16,-2-3-5 0,-4 1 1 15,-1-3 1-15,-4-1-2 0,-4 4-6 0,-4-4 2 16,-4 1 1-16,-3 4-3 0,-6-4-1 16,-2 3-2-16,-1-1-1 0,0 3-1 15,3 3-4-15,-2 0-9 0,2 2-16 16,2-1-21-16,0 4-28 0,5 1-21 0,-1 0-15 15,4 1-38-15,7-1-17 0,-4 5-15 16,4-5-13-16,0 0-406 0,18 7 201 16,-6-4 133-16</inkml:trace>
  <inkml:trace contextRef="#ctx0" brushRef="#br0" timeOffset="103724.7759">30014 8472 83 0,'6'2'141'0,"1"-1"10"0,-3 3 12 0,0-1 3 16,0 2 0-16,1 2-3 0,-1 0-8 15,0 2-6-15,0-1-8 0,2 0-8 16,1 4-4-16,2-1-9 0,1 1-9 0,2-3-8 16,4 3-11-16,-2-1-8 0,3-1-6 15,5-3-4-15,-4 1-10 0,2-4-4 16,3-1-5-16,-2 1-3 0,2-4-3 0,-1 0-6 16,-2-4-3-16,0 1-2 0,-3-3-1 15,-3-2-5-15,-1-1-3 0,-2-1-3 16,-5-1-3-16,-4 1-6 0,-2-1 4 0,-6 0-9 15,-2-1 1-15,-6 0-5 0,4 3-4 16,-5 0-11-16,-2 2-16 0,2-2-21 16,1 3-22-16,-2 0-30 0,4 2-22 15,2 1-33-15,-1 2-37 0,2-1-33 0,1-1-497 16,8 3 244-16,-9-3 161 0</inkml:trace>
  <inkml:trace contextRef="#ctx0" brushRef="#br0" timeOffset="103920.8092">30530 8331 66 0,'11'5'203'0,"-1"2"3"0,-1 3-5 15,0 1-2-15,-1 3-9 0,0 1-9 16,0 4-13-16,2 0-14 0,-2 1-15 16,0 3-17-16,0 0-10 0,1-2-12 15,-3-1-12-15,-1-1-20 0,-1 2-30 0,-2-2-42 16,0 0-23-16,-4 2-56 0,0-2-50 15,-2 0-64-15,-3-1-412 0,-3 2 207 0,-3-2 136 16</inkml:trace>
  <inkml:trace contextRef="#ctx0" brushRef="#br0" timeOffset="104850.4701">28096 9306 18 0,'-66'12'262'0,"20"-4"-5"16,9 0-11-16,11-2-15 0,6 0-12 0,14-5-15 16,8 2-11-16,-2-3-13 15,40-3-15-15,3 2-17 0,21-7-10 0,39-2-14 16,36-3-14-16,12-3-9 0,8-1-14 16,6 0-6-16,4 2-4 0,5 2-13 0,4 4 8 15,2 1 2-15,-1 1-5 0,-5 2-7 16,-6 2-2-16,-10 1-9 0,-5 4-7 15,-10-4-5-15,-29 2 0 0,-8 0 0 16,-6 0-11-16,-22 0-4 0,-13 0 5 0,-14 0-6 16,-1 0-6-16,-6 0 3 0,-7 0-6 15,-3 0-1-15,-4 0 2 0,-5 0-4 16,-1 2 4-16,-3-2-7 0,0 0 3 0,-4-2-6 16,-2 2 2-16,-2 0 0 0,-1 0-4 15,2 0 3-15,-4 0-3 0,-2-2 3 16,0 0-2-16,-1 0-3 0,-1-2-4 15,1-1-1-15,-3-1-3 0,0-4 0 0,0 1-10 16,1-7 6-16,-1-3-4 0,0-2 3 16,-2-5 0-16,2-5-2 0,0-6 0 0,-2-6-1 15,3-6 1-15,-2-6 1 0,3-1-1 16,-2-22 1-16,4 2 2 0,-4 8 3 16,-2 8-2-16,-2 4-1 0,0-4 3 0,-2 5 1 15,-4 5 3-15,-2-1 3 0,-3 6 4 16,-2 1-1-16,-4 5 4 0,1 7-3 15,-4-3-2-15,0 6 1 0,-8 1 0 0,2 4 1 16,-9 1-1-16,-3 4 0 0,-5 0 1 16,-1 4-2-16,-7 2 1 0,-7 1-3 15,-19-1 0-15,-8 3 0 0,-8 3 1 16,-7 1 1-16,-6 1-4 0,-9-1 0 0,-24 2-10 16,-5-6-1-16,-7 2-5 0,-3 1-4 15,-9-3-1-15,-6-1 2 0,0 3 1 0,4-5 2 16,6-1 0-16,5 1 3 0,7 1 1 15,7-3 0-15,11 2 3 0,24 0 2 16,7 1 3-16,3 3-2 0,9-1 5 16,15 1-2-16,14 3-3 0,3 2 3 15,11-2 2-15,3 5-2 0,8-4 1 0,0 2 1 16,7 0 0-16,1 3 0 0,4 0 0 0,0 0 0 16,3 5 1-16,2 2 1 0,1 0 1 15,-1 10 0-15,5 0 0 0,0 5 2 16,2 5 1-16,2 7 6 0,0 8 9 15,4 10 4-15,2 5 0 0,0 2 3 0,6 20 6 16,2 4 3-16,0-1 1 0,6 2-1 16,-2-3-2-16,1 2 4 0,2 0 4 0,0-1-2 15,-1-2-5-15,2-2 1 0,0-1-4 16,-1-2-1-16,0-2 1 0,-2-3-1 16,5-2-1-16,-7-13 4 0,-2-9-8 15,1 1-4-15,-2-8 1 0,-1-4-3 0,2-2 1 16,-3-7-4-16,0-3 0 0,-2-1-3 15,1-4-1-15,-1 0 3 0,0-4-3 0,-2-1-14 16,2-1-12-16,-2-4-23 0,0-3-23 16,0-3-36-16,-2-2-39 0,0 0-37 15,0 0-31-15,0 0-36 0,5-15-23 16,-5 8-658-16,2 1 314 0,-4-4 207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44:28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9920 15679 62 0,'0'0'143'0,"-10"-3"-4"16,10 3-2-16,-6-2-7 16,6 2-8-16,0 0-5 0,0 0 7 0,0 0-3 0,0 0-4 15,36 10 2-15,-11-7-7 0,5 1-7 16,10 0-4-16,8 0-8 0,13-1-9 0,28 3-7 16,6-4-7-16,4-2-8 0,0 6-2 15,-2 0-5-15,2 1 1 0,3 1-10 16,-6 5 0-16,-3 0-4 0,-7-3-4 15,-3 7-5-15,-7-5-5 0,-14-3-3 0,-14 3-1 16,-8-4-3-16,-1 1-3 0,-8-3-1 16,-3 2-2-16,-3-7-1 0,-4 5 2 0,-1 0-5 15,-4-5-5-15,1 5-6 0,-4-6-10 16,-2 3-20-16,-3 0-15 0,-8-3-17 16,10-3-20-16,-10 3-16 0,0 0-18 0,0 0-15 15,-16-10-15-15,3 5-10 0,-6 4-9 16,-8-4-368-16,-5 4 182 0,-2 2 119 15</inkml:trace>
  <inkml:trace contextRef="#ctx0" brushRef="#br0" timeOffset="287.2385">10146 16173 60 0,'-16'10'118'0,"12"-3"12"0,4-5-5 16,0-2 2-16,14 6 2 0,2-6-3 0,6 0-2 15,11-2-3-15,11-7-6 0,15 1-2 16,28-5-6-16,4 3-3 0,2-7-1 16,4 5-6-16,-1-1-4 0,-3 7-8 0,-2-1-6 15,-20-1-7-15,-11 5-9 0,-11 0-6 16,-3 0-5-16,-5 0-4 0,-7 2-4 16,-5 1-5-16,-4 0 6 0,-4 0-8 15,1 0-1-15,-8-3-3 0,-1 6-4 0,0-3-2 16,-2 0-10-16,-5 0-19 0,-6 0-17 15,12-3-20-15,-12 3-28 0,11 0-27 0,-11 0-36 16,13-3-46-16,-5-3-514 0,2-1 235 16,8 0 154-16</inkml:trace>
  <inkml:trace contextRef="#ctx0" brushRef="#br0" timeOffset="1739.4916">22375 15558 18 0,'0'7'130'0,"2"1"-5"15,2-2-4-15,5 1 0 0,5 1-10 0,7 0-3 16,7 1-2-16,10-2-4 0,13 4-6 16,10-4-8-16,28 6-4 0,11-1-8 15,5-2-7-15,6-2-7 0,20 2-7 0,-21-1-5 16,0-6-6-16,-6 1-2 0,-1-1-4 16,-8-3 0-16,-4 0-2 0,-16 0 2 15,-11-3-8-15,-3 0 0 0,-4 0-5 0,-9 2-2 16,1-2 0-16,-5-1-6 0,1 2-2 15,-5 0 3-15,-4-1-3 0,-4 0-2 16,0 3-2-16,-5-2-1 0,-3-1-2 0,-4 3-2 16,0-2-9-16,-1 2-9 0,-5 0-2 15,0 0-8-15,-4 0-13 0,-2 0-4 16,-8 0-17-16,6 0-12 0,-6 0-12 0,0 0-3 16,0 0-14-16,-35 5-9 0,12-5-11 15,-3 0-315-15,-5-3 147 0,-8 3 96 16</inkml:trace>
  <inkml:trace contextRef="#ctx0" brushRef="#br0" timeOffset="2067.6399">22366 15671 77 0,'-28'5'113'0,"10"0"-4"15,3 1 6-15,9 2 5 0,3-2-5 0,6 3 0 16,9 3-1-16,7-1-5 0,9 6-4 15,14 1-6-15,26 5-6 0,6 1-1 16,7 1-10-16,5-4-4 0,5-2-7 16,2-4-6-16,2-2-6 0,-4-3-7 0,0 1 0 15,-18-9-3-15,-10 2-3 0,1-4-3 16,-5 0-2-16,-9 0-2 0,-1 0-4 16,-5 0-1-16,1-4-5 0,-3 2-1 0,-8-1-7 15,0 0 2-15,-4 3-2 0,-3-1-3 16,-3 1-5-16,-5-4 2 0,0 4-6 15,0-2-12-15,-7 2-11 0,2-2-13 0,-2 2-13 16,-2 0-12-16,1 0-19 16,-2 0-16-16,-3-4-12 0,-6 4-14 0,7-2-15 15,-7 2-19-15,-3-10-370 0,-1 4 176 16,0-2 116-16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44:45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11364 15046 6 0,'2'6'134'15,"4"0"-10"-15,7 1 1 0,8 0-7 0,9 1-9 16,10 1-2-16,17-3-9 0,28 1-8 15,6 1-8-15,8-2-9 0,7 1-7 0,7-5-2 16,0 4-5-16,4-6-9 16,23 4-7-16,-24-1 0 0,-4 3-7 0,-1-3-2 15,-8 2-4-15,-3-3-6 0,-7 2 4 16,-19-3-6-16,-12 2-2 0,-4 0-2 0,-11-3-2 16,-7 3 1-16,-4-3-2 0,-3 0-3 15,-7 1 3-15,-2-1-3 0,-3 2-2 16,-2-2 1-16,-2 0-2 0,0 0-1 0,-4 0-8 15,-3-2-17-15,1 2-7 0,-3 0-6 16,-8 0-24-16,9-1-11 0,-9 1-10 16,0 0-12-16,0 0-18 0,0 0-19 0,-24-10-266 15,8 10 132-15,-8-4 88 0</inkml:trace>
  <inkml:trace contextRef="#ctx0" brushRef="#br0" timeOffset="473.7174">11364 15371 41 0,'-20'4'144'16,"14"2"-3"-16,12-3-2 0,8-1-5 0,9 0-6 16,9 1-1-16,18-3-3 0,18 0-2 15,36-3-10-15,13-1-4 0,24 1-11 16,9 1-5-16,7 2-4 0,3 0-9 0,2 4-2 15,-1 1-10-15,-11-2-8 0,-5 2-7 16,-8 4-2-16,-32-5-5 0,-8 2-3 16,-6 0-5-16,-6 0-4 0,-17-3-7 0,-15 1-2 15,-6-2 0-15,-7 2-3 0,-4-4 2 16,-5 1-2-16,-5-1-6 0,-1 2 0 16,-4-2-1-16,0 0-1 0,-3 5-3 0,0-5-1 15,-2 0 1-15,-4 0-2 0,-2 0 1 16,3 0-1-16,-4 0-1 0,2 0 1 15,-3 0-4-15,0 0-2 0,-8 0-4 0,16 0-1 16,-10 0-4-16,-6 0-7 0,10 0 2 16,-10 0-7-16,10 0-4 0,-10 0-2 15,0 0 0-15,13 0-2 0,-13 0 0 16,0 0-1-16,9 0 1 0,-9 0-2 0,0 0 0 16,0 0-2-16,0 0-2 0,10 0 1 15,-10 0-4-15,0 0-7 0,0 0 2 16,0 0-15-16,0 0-8 0,0 0 0 0,11-5-10 15,-11 5-17-15,0 0-4 0,0 0-12 16,4-3-8-16,-4 3-304 0,0 0 143 0,-2-6 94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28:08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16450 6178 96 0,'-30'7'94'0,"-1"0"-10"0,-3-1-2 16,-2-1-9-16,-4-2-2 0,-5 0 2 15,-3-2-5-15,-11-1 3 0,-3-1-10 0,-3-4 5 16,-18-5 0-16,0-3 0 0,-2-2-2 15,3-8-1-15,2-3 6 0,-3-5 2 16,7-5-4-16,4-5-6 0,9-8-7 0,6-4-6 16,5-10-8-16,10-6-3 0,9-4-4 15,13-9-4-15,10-2-4 0,14 0-4 16,12-1-4-16,20-9-6 0,17 2 1 0,7 9-3 16,17 7-2-16,9 1-2 15,16 8 1-15,9 4-4 0,14 6-2 0,7 6 6 16,5 5-4-16,3 6 0 0,2 8-4 0,0 8 7 15,2 8-1-15,-3 6-2 0,-22 10 2 16,18 7-2-16,-7 9 0 0,-9 6 2 16,-6 8-2-16,-8 4 1 0,-8 12 1 0,-8 3 1 15,-15 12-3-15,-8 8 5 0,-8 7-1 16,-10 9-2-16,-9 7 5 0,-17-14-2 16,-6 4-4-16,-8 2 4 0,-8-2-1 0,-6-2 3 15,-8 0-1-15,-8-4-4 0,-9-2 4 16,-7 1 0-16,-6-9 1 0,-7-1 1 15,-19 7-1-15,-3-5 3 0,-12-6-4 16,-4-8 0-16,-2-5 1 0,-2-2 4 0,11-14 0 16,1-5 3-16,0-3 2 0,1-2-2 15,0-8 2-15,0 0-4 0,12-5 3 0,9-7-5 16,4-2-2-16,-4-1 2 0,2-5-2 16,2-1-1-16,8-1-5 0,5-2-14 15,4-2-19-15,5 1-25 0,5 2-25 16,3-3-22-16,6-1-25 0,4 4-17 0,1-3-388 15,6 3 181-15,-2-3 119 0</inkml:trace>
  <inkml:trace contextRef="#ctx0" brushRef="#br0" timeOffset="5505.9382">7577 15716 111 0,'-4'6'131'0,"0"1"-2"0,2-1-14 0,2 2-7 16,0-1-5-16,-2 3-10 0,2-2-1 15,0 1-8-15,-2-2 0 0,2-1-6 16,0 2-5-16,0-1 2 0,-3-1-2 15,3-2-4-15,0-4-2 0,0 0-8 0,0 0-8 16,0 0 2-16,-11-13-8 0,7-2-1 16,-4-7 0-16,-1 0-6 0,-3-13-3 0,-3-11-4 15,-6-18-3-15,-1-8-5 0,-1-6-2 16,-2-12-1-16,0-19-3 0,1-3-2 16,5-4-2-16,0-3-5 0,2 3-1 15,9 16-1-15,0 3-2 0,4-1 2 0,0-2-3 16,4 11-2-16,4 3 0 0,-2 18-1 15,2 7 1-15,0 4-3 0,2 4 0 0,2 1-3 16,1 4 1-16,-3 11-2 0,5-1 4 16,0 2-2-16,1 7-1 0,3 0 2 15,4 3 1-15,4 2-1 0,3 3 5 16,4 0-5-16,10 5 1 0,4-1 2 0,7 3-1 16,4 3-1-16,25-3-1 0,7 3 6 15,10 5 0-15,9-2 5 0,34 5 1 16,10-1 3-16,2 0-3 0,11 0 2 0,9 2-3 15,4-3-1-15,12 1 2 0,3 0 0 16,7-3-3-16,55 1 4 0,-6-4-2 16,-46 2-1-16,3 3 0 0,1 1 0 0,45-2-1 15,-45 0-3-15,-4 2 2 0,0 1 0 16,-6-3-3-16,-5 4-2 0,-8-1 2 16,-4 0-1-16,-11 3-2 0,-6-1 3 0,-9 1-1 15,-9 1-3-15,-30 2 1 0,-6 0-3 16,-10 2 2-16,-6-2-2 0,-20 3 0 15,-13-2-6-15,-3 1 6 0,-11 3 1 0,-5 0-2 16,-3 1 1-16,-9 0 3 0,-1 1-2 16,-8 3 3-16,0 3-2 0,-8 0 6 15,-4 3-1-15,-2 5 9 0,-2 1 1 0,-4 6 1 16,-2 2 7-16,-2 9 0 0,-6 9 4 16,-6 26 6-16,-1 3 4 0,-4 6-1 0,-6 20 0 15,1 1-1-15,0 0-4 0,3-1-1 16,-3-3-2-16,8-16-3 0,-2 2-2 15,3 0-2-15,2-2-1 0,0-1-2 16,3 3-3-16,0-6 2 0,2 3-3 0,-1-6-3 16,1-1-2-16,-3-3-1 0,0-1-3 15,-5-7 0-15,2-7-9 0,-6-9-7 0,-5 3 1 16,-1-10-5-16,0-9-10 0,-14 11-11 16,-7-11-11-16,-6-2-11 0,5-11-15 15,-17 1-5-15,10-11-17 0,5-7-9 16,-6-3 0-16,-1-6-17 0,0-3-7 0,-18-13-14 15,5-9-389-15,7-12 181 0,3-3 120 16</inkml:trace>
  <inkml:trace contextRef="#ctx0" brushRef="#br0" timeOffset="7670.8959">26479 7774 6 0,'2'-4'146'0,"-2"4"-16"0,2-7-20 0,-2 7 0 16,0 0-3-16,0 0-17 0,0 0 9 15,-8 20-9-15,1-6-10 0,-1 3-7 16,-2 1-6-16,-2 3-4 0,4 0-5 16,0-2-3-16,0 1-5 0,-1-3-6 0,4 0-6 15,1 0-2-15,4-1-3 0,2-1-1 16,2 0-5-16,6-1-6 0,2-3 0 15,2-2-2-15,8 1-10 0,-1-3-14 16,3 0-18-16,0-1-22 0,2-5-12 0,-1 0-21 16,-1-1-19-16,-2-1-14 0,-2 0-297 15,-1-4 139-15,-4 2 91 0</inkml:trace>
  <inkml:trace contextRef="#ctx0" brushRef="#br0" timeOffset="7873.7962">26771 7988 413 0,'2'-10'9'0,"-4"0"24"15,2 3 12-15,0-1 15 0,0 2 10 16,-2 1 5-16,2-1 2 0,0 6-9 0,0-8-13 15,-2 5 1-15,2 3 7 0,0 0 1 16,0 0-4-16,-6 15-6 0,1-2 7 16,-1 4-2-16,-1 4-3 0,1 4 1 0,-4 6 0 15,4 1-7-15,-6 0-2 0,4 3-3 16,-2-1-3-16,1 0-5 0,-1-1-6 16,1 1-4-16,3-8-2 0,-1 3 1 0,1-4-4 15,-2 0-11-15,4-3-29 0,2-2-32 16,-2-4-32-16,4 0-40 0,0-2-417 15,0-3 183-15,2-2 121 0</inkml:trace>
  <inkml:trace contextRef="#ctx0" brushRef="#br0" timeOffset="8466.0792">23596 9257 129 0,'2'-8'126'16,"0"3"-16"-16,2 2-8 0,3-1-6 16,-1-2-2-16,5 4-11 0,0-1-8 0,-1 1-8 15,4 2-7-15,4 4-6 0,-2-3 0 16,0 5-2-16,-2 2-10 0,-1 3-3 16,-1 4-3-16,-2 4-2 0,-4 5 3 15,-6 2-3-15,-2 3-5 0,-9 3 6 0,-2 2-8 16,-8 2-2-16,-5 1 12 0,2-3-2 15,-4-2 9-15,4-7 5 0,1 0 1 16,7-8 7-16,0 1-7 0,4-1-8 0,6-6-3 16,1-2-3-16,12-2-3 0,3-2-4 15,9-1-3-15,13-4-3 0,10-3-1 16,15-3-7-16,25-1-24 0,7-6-32 16,10-3-49-16,0 0-50 0,19-9-454 0,-4 0 201 15,-21 4 134-15</inkml:trace>
  <inkml:trace contextRef="#ctx0" brushRef="#br0" timeOffset="9124.1787">27802 9405 72 0,'6'-4'66'15,"-6"4"-10"-15,13 0-3 0,-4 4-1 16,-3 1-1-16,0 3 1 0,-2 3 3 0,0 4 5 16,-4 3 9-16,-2 1-4 0,0 4 4 15,-4-1 11-15,0 2 10 0,-2-6 11 16,1 0 2-16,0-1-7 0,3-2-2 16,4-2-4-16,2-1 0 0,9-2-8 0,10-3-6 15,17-2-7-15,13-2-16 0,40-9-44 16,12-2-75-16,24-11-86 0,5-2-370 0,-14-7 177 15,-7-8 117-15</inkml:trace>
  <inkml:trace contextRef="#ctx0" brushRef="#br0" timeOffset="10797.0971">29235 10047 27 0,'0'0'46'0,"-4"-4"-5"0,4 4-4 0,0 0-6 16,0 0 0-16,0 0-10 0,0 0-12 16,0 0-14-16,0 0-15 0,0 0-55 15,-7-4 26-15,7 4 17 0</inkml:trace>
  <inkml:trace contextRef="#ctx0" brushRef="#br0" timeOffset="14043.9132">23263 7004 89 0,'2'-7'82'0,"-2"1"-10"16,0-1-3-16,3-3 0 0,-3 0-6 0,0 1-2 16,3-4 6-16,-3-1-11 0,0-1 0 15,2-1-4-15,-2-2 5 0,2 0-9 16,-2-1 1-16,2 0-1 0,-2-1-4 0,2 1 2 15,-2-1-2-15,0 3 4 0,0 2 2 16,0 0-1-16,0 1-4 0,0 3-3 16,-2 0-5-16,2 2-4 0,0 3-3 0,-2 0 0 15,2 6 2-15,0 0-10 0,0 0-2 16,-16 17 0-16,12-4-1 0,-2 4-1 16,2 6-4-16,0 2-3 0,-1 2 4 15,1 1-6-15,2 0 5 0,0 3-4 0,0 0 2 16,-1-1-3-16,3 1 0 0,0-3 1 15,-2 2-6-15,2 0 4 0,-2-4-12 16,4-1-20-16,-2-3-27 0,5 1-19 0,-3-2-22 16,4-1-23-16,5 0-340 0,-1-2 155 15,10-4 102-15</inkml:trace>
  <inkml:trace contextRef="#ctx0" brushRef="#br0" timeOffset="14546.3905">28036 6738 97 0,'0'0'139'0,"0"0"2"0,-20 11-11 15,9 3-10-15,-2 2-9 0,-4 8-5 16,-1 2-9-16,-2 5-6 0,2-3-8 0,-2 11-8 15,5-7-9-15,-3 6-12 0,0 1 0 16,4 2-6-16,3-3-16 0,2-2-32 16,1-1-47-16,2 1-54 0,-1 0-340 15,1-2 150-15,-2-2 99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44:55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9825 4080 58 0,'0'0'54'16,"-6"-6"-3"-16,6 6-4 0,-4-3-9 15,4 3-1-15,0 0-4 0,-4-4-2 0,4 4-2 16,0 0 1-16,0 0 0 0,16-2 4 15,-1 2 5-15,8 0 1 0,9 2-3 0,15-2-1 16,14-2 3-16,32 0-8 0,13 0-3 16,8 0-2-16,3 0-3 0,4 2 0 15,22-4-1-15,-24 4-9 0,21-3 4 16,-24 1-3-16,-4 0 1 0,-2 0-6 16,-6-2 1-16,-5 2 0 0,-8-1 1 0,-14-1-1 15,-16 2-1-15,-4-2-3 0,-11 2-1 16,-3 0 4-16,-3 0-5 0,-8 0 3 15,0 2 2-15,-5-1 5 0,-5-1-3 0,-2 0 6 16,0 2-3-16,-2-2 2 0,-4 2-3 16,-2-1-4-16,1 1 5 0,-3 0-1 0,1-3-1 15,-2 3-5-15,-9 0-4 0,14 0-6 16,-8 3-3-16,-6-3-9 0,0 0-12 16,0 0-28-16,0 0-4 0,0 0-6 15,0 0-7-15,-40-3-206 0,13 3 95 16,-9 3 62-16</inkml:trace>
  <inkml:trace contextRef="#ctx0" brushRef="#br0" timeOffset="319.9948">9954 4382 52 0,'51'4'69'0,"6"-1"-8"0,3 0-1 16,35 0-5-16,8-3-4 0,4 1 0 16,2-1-4-16,2 0-2 15,-4 0-4-15,2 0-1 0,-6 2-5 0,0-4 1 16,-7 2-2-16,-6-1 2 0,-13-2-1 16,-13 3-3-16,-7-1 0 0,-9-1-2 0,-3 2 5 15,-9-3 2-15,-2 2 0 0,-3 1-1 0,-3-1-5 16,-5 1 2-16,-1-2-3 0,-2 2-6 15,-2-3-1-15,-4 3-4 0,1-1 2 16,-2 1-10-16,-3 0-6 0,1 0-8 16,-1 0-26-16,2-2-22 0,-2 2-25 0,0 0-273 15,-2 2 119-15,4-2 78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28:36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14008 11744 71 0,'-4'-5'69'15,"0"3"-4"-15,4 2-1 0,0 0-6 16,-6-6-3-16,6 6 3 0,0 0-1 16,0 0 4-16,0 0-4 0,24 2 2 0,-9-2 0 15,8 1-5-15,12 2 3 0,9-3-5 16,17 0 7-16,34 0-1 0,9-3-4 15,6 0 0-15,30-2 4 0,-1 1 0 0,10 3-3 16,-1-1 1-16,5 2 2 0,3 0-9 16,3 2 0-16,-3 2-11 0,-1-3 4 15,-7 6-7-15,-7-3-1 0,-1-1-1 16,-27 1-4-16,-1-1 0 0,-8 0-1 0,-1 3-7 16,-10-4-2-16,-4-1-2 0,-21 4 0 15,-11-5-3-15,-11 1-1 0,-1-1 0 0,-9 2-3 16,-4-2-1-16,-3 0 1 0,-5 0-4 15,-1 2 2-15,-2-2-2 0,-2 0-3 16,-4 0-7-16,-2-2-26 0,1 2-45 16,-2-2-49-16,-4-1-456 0,0-6 197 0,-4 0 130 15</inkml:trace>
  <inkml:trace contextRef="#ctx0" brushRef="#br0" timeOffset="9586.0843">14958 8668 48 0,'-7'3'94'16,"7"-3"-9"-16,0 0-7 0,0 0 0 16,0 0-12-16,0 0 1 0,0 0-7 15,-6 3 1-15,6-3-7 0,0 0 1 16,0 0-3-16,0 0-3 0,0 0-5 0,0 0-5 16,0 0-2-16,0 0-3 0,0 0-4 15,0 0 0-15,0 0-4 0,0 0 3 0,15 2-4 16,-6 1 1-16,-1-3 6 0,7 2-4 15,-1-2 3-15,6 0 0 0,1 0-1 16,4 0 1-16,2 0 0 0,3-2-3 0,2-1-1 16,0 3-2-16,3-1 1 0,2 0-5 15,5-2 2-15,-2 1-2 0,3 1-4 0,-3-1 0 16,2-1 8-16,1 2 4 0,-1-4 1 16,3 5 3-16,-1-3-1 0,3 0-1 15,-3 2-1-15,0 0-1 0,1-2 1 16,-7 3 0-16,-2 0-7 0,-1 0 6 0,-3 0-8 15,1 3-4-15,-11-3 3 0,2 0 0 16,-3 0 0-16,-2 1 3 0,-4-1-3 16,-1 0-1-16,0 1-2 0,-2-1-4 0,1 0 0 15,-2 0-4-15,-3 3 2 0,0-3-3 16,-8 0 1-16,13 2-6 0,-7-1-11 16,-6-1-11-16,5 6-17 0,-3-3-19 15,-2-3-17-15,2 5-11 0,-2-5-16 0,2 5-12 16,-2-5-15-16,2 6-8 0,-2-6-355 15,5 5 166-15,-5-5 110 0</inkml:trace>
  <inkml:trace contextRef="#ctx0" brushRef="#br0" timeOffset="14248.2588">15487 7467 71 0,'0'0'85'0,"0"0"-5"16,0 0-6-16,0 0-9 0,-2-7-6 0,2 7-5 15,0 0-1-15,0 0-1 0,0 0 0 16,0 0-1-16,0 0-10 0,0 0 3 16,-8-3-8-16,8 3 2 0,0 0-3 15,0 0 0-15,0 0-4 0,0 0 4 0,0 0-3 16,0 0-1-16,0 0 1 0,-13 0-9 16,13 0-3-16,0 0 1 0,-11 0-7 0,11 0 1 15,-13 0 2-15,13 0-4 0,-10 0-4 16,10 0-4-16,-12 0 4 0,12 0 1 15,-14 3-13-15,8-2-12 0,-2-1-13 16,8 0-12-16,-13 2-14 0,7 1-18 0,6-3-16 16,-13 1-233-16,6 4 109 0,-1-3 72 15</inkml:trace>
  <inkml:trace contextRef="#ctx0" brushRef="#br0" timeOffset="17591.7158">24045 6260 11 0,'-6'-3'92'0,"-1"2"-7"0,7 1 1 15,-13-2-11-15,13 2-1 0,-8-1-7 16,8 1-2-16,0 0 4 0,0 0 4 0,0 0 10 16,0 0-11-16,0 0 2 0,42 4 5 15,-8 0 0-15,11 1-2 0,18-2 1 0,33 5 5 16,3-3-2-16,6 3-4 0,4-1-3 16,3-1-5-16,0 2 1 0,-2-1-7 15,-2 1-5-15,-6 0-6 0,-1 0-3 16,-10-1-8-16,-4 3-3 0,-5-1-3 15,-18-1-3-15,-11 0 1 0,-8-3-7 0,-3 3-1 16,-2-1-2-16,-4-1-4 0,-9 0-3 16,1 0 0-16,-5 0-3 0,-1 0 2 0,-6-4-3 15,0 3 1-15,-4 1-2 0,-2-3-1 16,1 1 2-16,-5 1-5 0,-1-3-2 16,-3 3 0-16,-2-5-13 0,-2 5-18 15,2-5-17-15,-13 4-23 0,2-2-20 0,1-2-20 16,-3 0-14-16,-4 0-20 0,0 0-15 15,-4-2-380-15,-4 0 182 0,-1-2 120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29:11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7300 6467 32 0,'44'-1'95'0,"1"-4"2"0,-3 4-10 0,1 0-1 16,3-2-3-16,11 0-8 0,0-3-4 15,9 3 6-15,21 0-1 0,2-2 2 16,2 4-1-16,4-3 0 0,0 4-2 0,5 0-3 15,-1-2 2-15,-4 1-9 0,1 2-5 16,-1 1-2-16,-2 2-4 0,-7 2-6 0,1 0-2 16,-16 0-5-16,-10 0 5 0,-4 1-7 15,-2 0-3-15,-4 1-2 0,-7-1-4 16,-3 1-1-16,-5-1-5 0,-7 1-4 0,-1-1 3 16,-3-1-4-16,-4 2-4 0,-4-2-5 15,-2-1-6-15,0 3-6 0,-5-2-14 16,-4-3-10-16,-1 5-8 0,-1-4-17 15,-4 2-6-15,0-6-5 0,-7 8-7 0,1-3-6 16,0-2-10-16,-5 3-12 0,1-2-7 16,-1-2-19-16,0 2-262 0,1-3 131 0,0 4 86 15</inkml:trace>
  <inkml:trace contextRef="#ctx0" brushRef="#br0" timeOffset="1146.544">6100 7753 33 0,'0'0'67'0,"0"0"-4"0,12 2-6 15,-12-2-5-15,9 2 0 0,-9-2-7 16,10 1 5-16,-1-1-7 0,-2 3-5 16,-7-3 3-16,18 0 3 0,-3 0-1 0,0 0-9 15,4-3 4-15,2 2 0 0,6-3-9 16,3 2 6-16,4-3-1 0,7 1 1 15,3-2-6-15,7-2 7 0,4 1-5 0,-1-1-5 16,8 1 7-16,19 0-3 0,3-6-9 16,5 6 1-16,3-3 1 0,1 2-1 15,0 4 2-15,-2 0-4 0,0 0 1 16,-15 4-5-16,-11-2 1 0,1 2-1 0,-3 2-6 16,-4-1 4-16,1 2-3 0,-11-2 0 15,-3 1-1-15,-5 2-1 0,-5-3-2 0,-5 4 7 16,-1-2-9-16,-4 0 3 0,-4-1-8 15,-2 2-1-15,-1-3-4 0,-5 2-13 16,-1 0 0-16,-4-2-9 0,-3 1-11 16,0 1-3-16,-6-3-5 0,4 3-7 0,-4-3-10 15,0 0-15-15,0 0-10 0,0 0-212 16,-30-3 102-16,20-2 67 0</inkml:trace>
  <inkml:trace contextRef="#ctx0" brushRef="#br0" timeOffset="5566.9231">13063 6286 107 0,'0'0'113'0,"-6"-2"-7"0,6 2-5 16,0 0-5-16,0 0-1 0,-8-2 0 16,8 2-4-16,0 0-1 0,-9-1 3 15,9 1-5-15,0 0-7 0,0 0 0 0,-10 0-1 16,10 0-4-16,0 0-2 0,0 0 0 15,0 0-2-15,-11 1-5 0,11-1-2 16,0 0-8-16,0 0 0 0,0 0-2 0,0 0-5 16,0 0-3-16,0 0-1 0,0 0-3 15,0 0-4-15,0 0-1 0,0 0-6 16,-9 2-3-16,9-2 0 0,0 0-2 0,0 0 0 16,0 0 3-16,26 4-1 0,-13-4 2 15,1 2-3-15,4 0 5 0,2 0-1 16,6 0-1-16,3 2 7 0,5-2 4 0,5 1 8 15,7 1 1-15,1 2 2 0,1-4 1 16,12 2 0-16,1-3-8 0,0 3 7 16,3-2-3-16,1 2 0 0,3-2-4 0,19 3-2 15,-15-2-7-15,-8-3 0 0,-1 1-7 16,-1 1 0-16,-5-2-5 0,-7 2 0 16,-3 0-3-16,-5 0 0 0,-6-2-4 15,-4 2-1-15,-3 0-2 0,-7 0-6 0,-1-2 8 16,-2 2 2-16,-4-2-3 0,-1 1 6 0,0 2 0 15,-4-2-5-15,0 1 0 0,-1-2-4 16,0 2 1-16,-9-2-2 0,10 2-5 16,-10-2-2-16,0 0-10 0,-2 6-6 0,2-6-18 15,-19 5-19-15,2-1-26 0,-4 0-20 16,-5 1-19-16,-4-1-20 0,-3 2-11 16,-5 1-11-16,0-1-9 0,6 0-11 15,0-1-12-15,5-2-10 0,5 0-519 0,4-2 243 16,5-1 161-16</inkml:trace>
  <inkml:trace contextRef="#ctx0" brushRef="#br0" timeOffset="7868.7508">19613 5673 161 0,'-16'2'172'16,"2"1"-2"-16,4 0-2 0,-1-2-8 0,2 1 1 15,1 0-7-15,3 0 3 0,5-2-1 16,-4 4-6-16,4-4 2 0,0 0-4 15,17 4-5-15,-2-2-8 0,8-4-7 0,11 2-6 16,11 0-7-16,14-4-12 0,7 2-8 16,25 0-8-16,0-2-8 0,0-2-6 0,-3 3-5 15,-13-1-10-15,-12-2-4 0,1 1-5 16,-5 2-9-16,-2-2 0 16,-11 1-4-16,1 3-4 0,-7-4-11 0,-4 2-10 15,-6 0-13-15,-3 2-19 0,-3 0-19 0,-3-4-20 16,-4 4-22-16,-2-4-18 0,-5-1-14 15,-2 3-21-15,-1-1-10 0,-2-2-19 0,-5 0-9 16,-5-1-8-16,-2 0-6 0,-1-4-491 16,-2-1 230-16,-5 0 152 0</inkml:trace>
  <inkml:trace contextRef="#ctx0" brushRef="#br0" timeOffset="8112.9766">20520 5254 123 0,'0'0'137'0,"16"7"0"0,-4 1 5 16,1 0 4-16,-1 3 0 0,6 4-2 16,-2 2-5-16,4 6-3 0,0 1-7 0,0 4-8 15,-5 0-5-15,1 3-7 0,-5 1-11 16,-2 0-2-16,-5-3-4 0,-2 2-5 0,-4 1-3 16,-4 2-6-16,-4 0-5 0,0 1-4 15,-7-3-7-15,0 1-7 0,-6 0-5 16,-5-2-7-16,1-2-14 0,2-6-18 15,0-4-27-15,-1-4-33 0,2-5-39 0,8-5-51 16,1-3-42-16,4-8-560 0,5 1 252 16,1-5 166-16</inkml:trace>
  <inkml:trace contextRef="#ctx0" brushRef="#br0" timeOffset="8932.3264">21816 4935 57 0,'-25'0'165'0,"6"3"-13"0,-1-2-10 16,4 5-3-16,0-3-2 0,2 5-4 0,1 3-7 15,3 1-8-15,-3 4-7 0,0 0-7 16,3 2-9-16,0 3-11 0,2-2-4 16,2-2-8-16,0 0-6 0,2 0-6 0,-2-2-7 15,1-2-4-15,3-1-6 0,-2 0 5 16,2-5 11-16,0-2 10 0,2-5 0 15,0 0 2-15,0 0-6 0,-9-30-4 16,7 8-2-16,0-8-7 0,-2-9 2 0,-1-2-4 16,1-11-6-16,0-4-5 0,4 3-2 15,2 1 0-15,0 7 0 0,4 3-1 0,3 2-12 16,2 4 4-16,2 1-2 0,3 6-4 16,2 0 1-16,2 5-4 0,4 4-5 15,1 3 1-15,-1 5 1 0,0 3-4 16,2 3 0-16,-3 2-2 0,-1 2-3 0,-2 2 3 15,0 2 0-15,-3 2-4 0,-3 2 0 16,-3 0-1-16,-2 3 2 0,-5 1-2 0,-4-1-5 16,-2 4 5-16,-4-2 0 0,-3 2-1 15,-2 2 2-15,-1-2-3 0,-1 2 2 16,-2 3-4-16,2-4 2 0,3 4-1 0,0 0 0 16,0 6 1-16,6-2 0 0,0 3-2 15,4 4 2-15,4-3-3 0,3 9 1 16,2-3 2-16,3 2-2 0,2-1 1 0,4-3 2 15,3 5-3-15,5-2-4 0,-6-8 4 16,4-2-1-16,-3-2 2 0,2-2 0 16,-2-7-2-16,1 1 1 0,-4-7 0 0,0-1-2 15,-1-2 2-15,-3-3-1 0,1-4 0 16,-2-2 0-16,-3-4-1 0,-2-1 1 0,2-3 1 16,-6 1-2-16,-2-2 2 0,0 2-8 15,-4 2 10-15,0-5-3 0,-2 7 2 16,-3-1-1-16,0 2 0 0,1 2-2 15,0 3 2-15,0 0-7 0,-3 3 8 0,9 0 3 16,-11 5-2-16,9 2-3 0,2-1 3 16,2 4 1-16,2-1-3 0,3 2 1 15,6-1-2-15,3 3 1 0,8-3-4 0,1 0-10 16,3-3-22-16,6-3-30 0,0-2-35 16,1-2-41-16,6-2-50 0,-1-6-64 0,0-1-570 15,3-6 281-15,-3-3 185 0</inkml:trace>
  <inkml:trace contextRef="#ctx0" brushRef="#br0" timeOffset="9770.2281">23008 4829 38 0,'-15'0'198'0,"15"0"5"0,-17-1-6 16,7-4-7-16,-2 4-10 0,0-1-16 15,-3-1-15-15,-2 0-16 0,-4 3-14 0,-3 0-12 16,-2 3-13-16,-6 3-8 0,-7 2-6 15,1 3-9-15,0 1-9 0,1 1-5 16,2 4-8-16,1 0-1 0,4 0-8 16,8 0-4-16,0 4-7 0,8-4-4 0,5-4-5 15,3 2-3-15,4-5-5 0,6 1 0 16,4-2-2-16,5-4-2 0,4-3 2 0,2-2-4 16,3-3 2-16,2-4 7 0,6-7 9 15,-3-2 10-15,3-3 11 0,-4-1 8 16,3-9 4-16,-1-2 4 0,-5-3-3 0,0-2 0 15,-2-7-2-15,-3-1-4 0,-4 3-4 16,-3-3 0-16,0 9-1 0,-5 2-2 16,-2 4-3-16,0 4 2 0,0 4-8 0,-1 3-4 15,-1 2-2-15,0 5-5 0,-2 3-5 16,-2 4 1-16,2 4-8 0,0 0 4 16,-5 23-1-16,3-5-4 0,2 2 0 0,2 4-2 15,3 6-3-15,3 2-8 0,3 0-3 16,2 1-4-16,3-1-8 0,6 2-1 15,1-3-7-15,2 0-2 0,-2-6 3 16,3-3-1-16,0-3 2 0,1-5 1 0,-6-3 5 16,0-1-3-16,1-7 3 0,-4 1 0 15,-1-4 4-15,1 0 0 0,-2-4 1 0,2-1 1 16,-4-1 4-16,-1 0-1 0,-3-1 0 16,1-1 3-16,0 0 0 0,-3 3 0 15,-2-1 2-15,0 2-1 0,1-1-1 16,-2 2 2-16,-1 0 0 0,-4 3 0 0,8-3 0 15,-8 3 0-15,0 0 0 0,14 9 3 16,-9-6-4-16,1 3 0 0,1 0-2 0,-1-1 4 16,5 1-3-16,-3-2 4 0,0 0-4 15,4-1 2-15,-2-1 0 0,0-2-1 16,3 2 2-16,-2-4-1 0,1-1 1 16,1-3 0-16,2 0-2 0,-4 0 3 0,1 1 0 15,-2-1-2-15,0 0 2 0,-2 2-1 16,-2 1 1-16,0-1-1 0,1 2-1 0,-7 2 2 15,12 2-2-15,-12-2-2 0,11 5-5 16,-5 1-12-16,1 0-22 0,-3 0-23 16,2 1-24-16,0 1-32 0,0 0-28 15,4-1-32-15,-4-3-36 0,2 0-530 16,5-3 255-16,-2-1 167 0</inkml:trace>
  <inkml:trace contextRef="#ctx0" brushRef="#br0" timeOffset="10142.8066">24019 4698 106 0,'-15'3'168'15,"-1"1"-2"-15,-2 2-1 0,-2 3-10 16,3 3-12-16,-3-2-13 0,2 7-12 0,2 0-17 16,6-1-8-16,2 6-9 0,2-7-5 15,6 2-9-15,2-2-7 0,2 1-7 16,6-5-6-16,0 2-4 0,6-3-8 0,3-3-2 15,0-1-7-15,2-2-2 0,3-6-8 16,0-2-2-16,2-1 1 0,-3-5-5 16,1-4-2-16,-1-1-1 0,-2-4 1 0,-4 1-2 15,-2-3 4-15,-2-1 3 0,-1 2 8 16,-4 1 12-16,-1-1 4 0,-2 5 12 16,-1 0-5-16,-2 4-2 0,-2 1-5 15,2 2-2-15,0 3-4 0,-2 5-4 0,0 0-2 16,0 0-2-16,0 0-3 0,0 0-1 15,4 23-3-15,-2-14-2 0,4 4 0 0,1-1-7 16,-1 1-6-16,0-1-18 0,3 1-32 16,0-2-36-16,1-1-42 0,-2 0-41 15,-2-2-51-15,4-6-453 0,-2 1 228 16,-2-3 150-16</inkml:trace>
  <inkml:trace contextRef="#ctx0" brushRef="#br0" timeOffset="10765.0025">24244 4505 6 0,'-2'-6'166'16,"-3"3"-16"-16,3-1-13 0,2 4-16 0,-2-6-8 15,2 6-13-15,0 0-9 0,0 0-8 16,0 0-10-16,22 15-9 0,-12-7-8 16,2 1-18-16,4 5-9 0,0-1-22 0,1 1-6 15,3 0-2-15,-2-1-1 0,4 4-6 16,-4-6-4-16,2 3 4 0,-1-4 0 15,0 0 3-15,-2-2 0 0,-3-1 2 0,2-1 3 16,-4 0 7-16,1-3 10 0,-1-1 1 16,-1-2 6-16,0 0 9 0,-3 0 5 15,2-2-3-15,0 1 9 0,-2-1 0 0,0 0 1 16,0 0-4-16,1 2-5 0,-3-2-4 16,-6 2-3-16,15 0-2 0,-6 2-2 15,-1 2-1-15,2-2-5 0,6 3-2 0,-2 1 0 16,3-1-3-16,0 0 0 0,2 0-3 15,3-1 3-15,-2 0-4 0,2-2 3 16,-1-1-3-16,0-1-2 0,0-1 3 16,-1-3 10-16,-2-2 1 0,1-1 12 0,-1-1 0 15,-2 0 6-15,0-1 6 0,-4 3 11 16,-2-2 6-16,1 3 2 0,-2 1 5 0,-3 0 0 16,-2 2-6-16,-4 2-4 0,0 0-2 15,0 0-3-15,9 8-3 0,-9-1-3 16,0 3 1-16,2 1-4 0,-2 7-2 15,2-1-2-15,2 0-8 0,-2 4-2 0,2 4-4 16,2 0-1-16,1 2-2 0,0-1-5 16,-1 0 0-16,0 3 0 0,0-3-4 0,-2 0-1 15,1-1-3-15,-3 0-2 0,-2-2 6 16,0-5 10-16,-2-1 20 0,-3 0 14 16,1-4 14-16,-4 1 13 0,4-4 5 15,-4-7 1-15,1 1-4 0,7-4-5 0,0 0-9 16,-15-16-9-16,13 1-1 0,4-2-11 15,0-4-12-15,2-4-17 0,2 0-32 16,2-2-30-16,0-1-34 0,-2 0-31 0,-2-1-40 16,0 3-42-16,2-1-46 0,-1 3-43 15,-1-1-785-15,1 0 360 0,-5 4 237 16</inkml:trace>
  <inkml:trace contextRef="#ctx0" brushRef="#br0" timeOffset="11325.4698">22053 6305 130 0,'0'13'152'16,"-2"5"-12"-16,2 3-13 0,2 3-10 15,0 6-12-15,0 1-12 0,2 8-7 16,-2 1-12-16,3-2-4 0,-1 1-8 0,0-2-10 16,1 0-20-16,-1-7-23 0,0-4-22 15,-2-1-35-15,0-8-22 0,0-3-27 16,-2-6-251-16,-2-6 119 0,2-2 78 0</inkml:trace>
  <inkml:trace contextRef="#ctx0" brushRef="#br0" timeOffset="11850.7823">21938 6581 294 0,'-24'-34'40'16,"2"4"15"-16,5 5 14 0,3 2 11 0,2 2 6 15,6 4 0-15,4 0-5 0,6-3-3 16,8 4 1-16,4-2-2 0,14 1 6 16,7 4 4-16,13 1-5 0,7 3-4 0,8 5-4 15,5 6-3-15,19 4-8 0,-2 7-3 16,-6 3-4-16,-8 8-3 0,-11 2-4 15,-18 4 6-15,-13-4 10 0,-9 3 7 16,-12 1 11-16,-7 1 3 0,-10 4-2 0,-11 8 3 16,-18 10 2-16,-11-4-3 0,-8-3-6 15,-9-4-6-15,-8-4-9 0,-4-7-3 0,-2-6-8 16,1-7-4-16,14-8-5 0,11-6-3 16,9-4-3-16,3-2-6 0,10-6-4 15,5-1-4-15,8-4-9 0,10 1-9 16,7 1-13-16,7 0-9 0,7 1-10 0,8 2-19 15,6 2-9-15,3 2-13 0,3 4-6 16,8 3-1-16,1 0 0 0,3 3 3 0,7 3 12 16,-3-2 4-16,2 0 7 0,-7-1 5 15,-4-1 3-15,1-3 7 0,-4-2 2 16,-3-2 7-16,3-3 1 0,0-5 7 16,-2 0 5-16,-5-7 8 0,1 0 4 0,-2-4 4 15,-5-1 6-15,-1-5 3 0,-4 0 2 16,-2-4 4-16,-3 1 0 0,-5 2 1 0,-2 3 10 15,-1 0 4-15,-5 4 1 0,1 4-1 16,-3 0 5-16,-3 5 2 0,1 3 0 16,-2 3 2-16,-3 4-2 0,7 2 3 15,0 0-1-15,-17 17 0 0,15-3-2 16,2 3-3-16,2 0-1 0,7 5-5 0,1 2-4 16,10 1 1-16,0 0-8 0,6-1 0 0,8 1-3 15,-1-2-7-15,2-6-23 0,-1-4-32 16,2-2-41-16,2-4-48 0,2-2-42 15,-2-5-36-15,4-6-35 0,0-1-521 16,9-5 260-16,-4-3 171 0</inkml:trace>
  <inkml:trace contextRef="#ctx0" brushRef="#br0" timeOffset="12531.8318">23744 6524 71 0,'2'-7'119'0,"0"3"5"16,-4 0 4-16,2 4 8 0,-16-2 11 0,3 4 12 15,-7 2 5-15,-4 1-1 0,-6 7-5 16,-2 1-4-16,1 3-12 0,-3 1-12 15,4 1-10-15,2 4-13 0,3-2-11 0,5 3-8 16,6-5-10-16,3 2-7 0,7 0-8 16,4-5-7-16,4 0-4 0,7-3-5 15,1-3-6-15,6-4-5 0,0-5-2 0,4-1-5 16,3-7-2-16,3-5-4 0,0-4-3 16,-4-4-2-16,2-2-3 0,1-11-3 15,-3-5 1-15,-5-2-3 0,-2-3-3 0,-4-2 1 16,-5-5-2-16,-2 0 3 0,-6 6 9 15,0 6 5-15,-2-1 5 0,0 5-1 16,-2 4 1-16,-2 7-1 0,-3 1-2 0,1 8-4 16,-3 5-2-16,2 9 1 0,-1 2-1 15,-2 11-1-15,0 5 0 0,4 8-1 16,2 3-1-16,4 10-1 0,2 4 2 0,0 4-7 16,6 3 3-16,2 1-1 0,4 0-1 15,2-5 0-15,0-5-7 0,6-1 0 16,-3-8-6-16,1-6 0 0,4-7-5 0,-3-1 1 15,0-8-2-15,0-3-1 0,3-4 2 16,0-4-1-16,0-2 2 0,-3-1 0 16,2-3 0-16,0-3 2 0,-5 2 3 0,4-4-5 15,-5 2 1-15,-2 2 1 0,-1-1 1 16,1 0-1-16,-5 2 1 0,1 1 5 16,0 1-3-16,-1 2-3 0,-2 1-1 15,0 1 2-15,-6 2-1 0,13 3 1 0,-8 2 2 16,1 2-1-16,0-1-3 0,0 1 2 15,3 1-6-15,1 1 2 0,-1-2 0 0,4 0-1 16,-3-1-2-16,3 0 0 0,0-5 1 16,1 1 0-16,1-2 1 0,0-2-2 15,2-3 2-15,-1 2 4 0,2-6-3 16,-3 1 2-16,0 1 1 0,0 0 0 0,-3-1 0 16,0 0 1-16,0 2 1 0,-2 0 1 15,-2 3-2-15,1-2-1 0,0 4 2 0,-1 0 1 16,-8 1-2-16,17 2 1 0,-9 1-1 15,3 2 3-15,0-1 2 0,-1 4-3 16,2 0 1-16,2-3 0 0,-2 4 0 16,1-2-4-16,1-1-23 0,0 0-28 0,-4-5-31 15,0 4-36-15,4-4-43 16,-2-1-32-16,-2-1-24 0,1-4-512 0,2 1 250 0,-5-1 164 16</inkml:trace>
  <inkml:trace contextRef="#ctx0" brushRef="#br0" timeOffset="13042.1747">24610 6406 111 0,'-20'-9'190'16,"6"1"-3"-16,2 4-7 0,1 3-5 15,2 1-11-15,9 0-13 0,-12 5-10 16,9 0-11-16,3 4-12 0,3-1-14 0,3 6-6 16,2-3-12-16,10 1-6 0,-2 1-9 15,6-1-7-15,1-3-6 0,0-1-8 0,2-1-4 16,3-4-10-16,-2-6-9 0,-1 0-2 15,1-3-7-15,-2-5 0 0,-2-3-6 16,-3-2 3-16,0-8-3 0,-2-1-1 16,-3-5 0-16,0-4-5 0,-6-4 0 0,-4 2 2 15,-4 1 6-15,-2 4 7 0,-2 1 0 16,-2 4 7-16,-4 1 8 0,4 2-4 0,-2 8 5 16,0 1-2-16,-1 7 3 0,3 3 0 15,-1 7-2-15,7-3 2 0,-6 16-2 16,6 1-4-16,0 4 0 0,6 6-4 15,1 5-2-15,1 5-5 0,3-1 1 0,-1-2 1 16,0 2-2-16,2-3-1 0,0-2-3 16,-1-1-3-16,-3-5-1 0,-1-5-4 15,-1-2 2-15,-2-3-2 0,1-4 0 16,-3-6 1-16,2 0 1 0,0-5-1 0,-4 0 2 16,6-12 2-16,-2 3 2 0,0-3-6 15,6-1 1-15,-4-2 0 0,4-1 0 0,1 1-6 16,4-1 3-16,0 1-2 0,-3 4 0 15,3 2-1-15,0 1-4 0,-1 0 3 16,2 4 0-16,0 3-8 0,1 1 0 16,-4 0-1-16,2 1-5 0,-3 2-10 0,-1 0-15 15,2 1-25-15,-3 0-30 0,-1 0-37 16,1 2-44-16,-1-1-34 0,-3-1-41 16,1-3-538-16,-3 2 267 0,-4-3 175 0</inkml:trace>
  <inkml:trace contextRef="#ctx0" brushRef="#br0" timeOffset="13227.5975">24824 5675 136 0,'-4'-6'154'15,"2"2"-15"-15,0 0-17 0,2 4-11 0,0 0-12 16,0 0-9-16,0 0-22 0,0 0-36 15,18 14-38-15,-5-3-50 0,0 1-247 16,6 3 103-16,1 0 68 0</inkml:trace>
  <inkml:trace contextRef="#ctx0" brushRef="#br0" timeOffset="13809.8734">25287 6124 165 0,'8'19'175'16,"2"1"-4"-16,-2-4-10 0,0 2-8 15,0-4-13-15,1 3-16 0,-2-1-13 0,1 0-8 16,1 1-9-16,-1-2-12 0,-2-2-7 16,2 0-9-16,-1-3-8 0,0 0-4 15,-1-5-2-15,0-1-8 0,2-2-5 16,1-2-3-16,-9 0-3 0,19-6-3 0,-8 2-8 16,-1 1 2-16,3-1-3 0,-2 0-5 15,1 2 2-15,1 2-3 0,2 0-2 0,-3 2-1 16,7 0 1-16,1 2-5 0,2 4 3 15,6-3-3-15,-2 1 2 0,3 1-4 16,1-3-1-16,2 2 4 0,3-3-4 16,-1-3-1-16,3 0 0 0,3-3 2 0,-2-7-2 15,0 1-6-15,-2-3 5 0,0-1 2 16,-4-4 7-16,-2 4 5 0,-3-2 6 16,-6 1 11-16,-2 3 7 0,-4 2 4 15,-2 1 1-15,-5 3-1 0,-4 0 6 0,-2 4 6 16,-2 1 4-16,0 0 3 0,-8 14-3 15,4-2-6-15,0 5 2 0,0 2-5 0,-1 6-6 16,3 3 0-16,0 2-6 0,2 3-3 16,0 8-5-16,2-2-3 0,0 5-1 15,0-1-2-15,1 1-2 0,-1 0-5 16,0-2-5-16,0 0-2 0,-2-2-3 0,-2-2-2 16,0-2-4-16,-7-3 2 0,2-7-1 15,-7 1 0-15,3-6-1 0,-3-3 3 0,-4-3 7 16,2-8-1-16,-2-4 12 0,2-8 2 15,-3-4 0-15,1-8-4 0,6-4 2 16,2-9 1-16,6 0-7 0,1-1 0 16,8-6-2-16,3-1-1 0,4-2-4 0,5-2-1 15,5 2-1-15,0 2-12 0,4 1-17 16,-2 0-30-16,-1 1-46 0,-2-1-59 0,4 3-72 16,-1-2-74-16,-3 3-630 15,-2-3 316-15,0 6 209 0</inkml:trace>
  <inkml:trace contextRef="#ctx0" brushRef="#br0" timeOffset="14230.0172">28107 5284 2 0,'-5'-15'178'15,"1"3"-4"-15,2 2-6 0,0 1-14 0,2 5-10 16,-2-1-9-16,2 5-5 0,0 0-2 16,-8 15-4-16,3 2-1 0,3 8-7 0,2 7-6 15,-2 9-7-15,4 3-7 0,0 7-7 16,0 2-7-16,3 4-7 0,-1 1-8 16,4 18-7-16,-1-11-6 0,-1-11-3 15,-2 2-7-15,2-1-4 0,-4-4-15 0,0-8-19 16,-2 1-27-16,-2-7-35 0,-2-6-36 15,0-2-26-15,0-6-25 0,0-5-27 16,-5-3-469-16,1-6 217 0,2-3 144 16</inkml:trace>
  <inkml:trace contextRef="#ctx0" brushRef="#br0" timeOffset="14381.1645">27897 6092 37 0,'-13'-17'103'0,"7"3"8"16,0 1 1-16,4 4 0 0,2-2-8 0,2 0-7 15,4 3-20-15,5-4 8 0,1 1-10 16,10 1-6-16,2-2-5 0,6 1-6 15,5 0-10-15,3 1 1 0,2 0-5 0,-2 3-22 16,2-1-16-16,-2 0-35 0,-6 5-18 16,0-3-22-16,-3 2-22 0,-1 0-262 15,-2 0 120-15,-6 1 79 0</inkml:trace>
  <inkml:trace contextRef="#ctx0" brushRef="#br0" timeOffset="15288.3106">28448 5861 634 0,'18'-4'-16'0,"-2"1"18"0,-8-1 15 16,0 2 19-16,-1 1 12 0,-3-2 4 15,-4 3 4-15,8-2-1 0,-8 2-7 0,0 0 9 16,18 5-3-16,-8-2-5 0,-2 3 6 15,8 1 0-15,-2 1-3 0,3 2-8 16,2 3-1-16,0-2-4 0,1 2-7 16,-2 1-1-16,1-1-13 0,-4 1 11 0,-2-3-5 15,-1-2 1-15,-1 3-3 0,-2-5 11 16,-3-1 4-16,-2 0 4 0,-2 0 4 0,-2-5-2 16,0-1 1-16,0 0-1 0,0 0 0 15,0 0-5-15,-4-22-6 0,4 11-2 16,6-3-7-16,-2-2 1 0,7 1-3 15,2-2-2-15,2 2-1 0,1 0-3 0,4 4-4 16,-2 1 2-16,4 2-4 0,-3 5 1 16,-2-1-2-16,2 4 0 0,-1 4 0 15,2-1-2-15,-1 3 1 0,-2 2-5 0,2 1 4 16,0 1 0-16,0 1-1 0,0 0-2 16,-2-1 1-16,2 1 1 0,-2-3-1 15,-2-1 0-15,-1-1 0 0,2 0 1 0,0-5-1 16,-3 2-2-16,0-1 8 0,-2-4 1 15,-3-2 1-15,-2 1 2 0,0-6 1 16,-6 2-4-16,-2-1-1 0,-4-3 1 16,-4-2-3-16,-8 0-1 0,-3 1-1 0,-2-1-4 15,-2 1 3-15,-3 3-6 0,5 0 5 16,-1 1-1-16,2 3-2 0,2-1-15 0,6 0-10 16,1 1-13-16,4 2-19 0,3-1-22 15,6 4-20-15,0 0-20 0,11-7-10 16,-1 4-7-16,5 0-4 0,1-2 9 15,6-1 15-15,1 4 11 0,3-4 10 0,2 0 11 16,-4 0 16-16,0 0 23 0,1 3 18 16,-1 0 16-16,-4 2 8 0,0-1 6 15,-1 0 11-15,0 4 1 0,-2 0 4 16,-1 2 2-16,2-1 14 0,-4 4-2 0,1 1-2 16,-2 1-12-16,0-1 10 0,-1 4-1 15,1 0-3-15,-2 0-2 0,1 2-3 0,-1 0-6 16,0-1 1-16,-3 0 0 0,0-1-2 15,-3-1-4-15,3 1 3 0,-4-3-4 16,1 1 6-16,1-3 4 0,-1-1 11 16,-3 2 16-16,2-5 8 0,-2 1-3 0,-2-4 0 15,6 2-12-15,-6-2 1 0,0 0-4 16,14-7-3-16,-4 1-3 0,-4 0-4 0,2 1-4 16,3-1-1-16,1 0 2 0,-1 2-6 15,0 0-2-15,1 2-2 0,4 0-1 16,-4 2-2-16,0 0 0 0,1 2 0 15,0-2-3-15,-2 4 0 0,1-2 1 0,-1 2-3 16,-2 0 1-16,-1 0 1 0,2 0 0 16,-2-3-4-16,-1 3 1 0,2-2 9 15,-5 0 17-15,-4-2 8 0,15 0 0 16,-5-6-3-16,1 0-1 0,4-1 1 0,-1-3 1 16,6-1-5-16,-2-3 1 0,4-1 1 15,-1 2-1-15,3 0-3 0,-4-1-6 0,4 6 3 16,-3-3-1-16,3 4-7 0,-6 1 2 15,1 5-2-15,0 1-2 0,-4 2 0 16,0 4 5-16,-2 2 4 0,-3 2-5 16,0 3 3-16,-3-1-4 0,-2 3-2 0,-1 0-4 15,-4 0-1-15,0-2-14 0,0 1-33 16,0-3-46-16,-2 3-77 0,0-4-666 0,-3-1 280 16,-2-4 185-16</inkml:trace>
  <inkml:trace contextRef="#ctx0" brushRef="#br0" timeOffset="16498.4604">26987 7376 67 0,'13'3'153'0,"3"0"-2"15,2 0-13-15,2-3-10 0,4-2-17 0,1-2-9 16,3-1-10-16,0-3-8 0,3-1-9 16,-3-6-7-16,0 0-8 0,-8-1-6 15,-1 1-2-15,-4-2-3 0,-4-2-4 0,-5 3 0 16,-2 1-8-16,-6 3-1 0,-2 4-4 16,-4-1 0-16,-3 6-2 0,-4 3 6 15,-4 3-2-15,-2 7 6 0,0 4-2 0,2 0-4 16,0 8-1-16,4-1-2 0,5 1-1 15,3 3-3-15,7-2-4 0,4 2 1 16,7-1-3-16,8 1-6 0,7-1 2 0,5-6-4 16,5-3-1-16,4-5-1 0,2-6 0 15,3-4-1-15,1-4-1 0,7-6 1 16,-3-5-4-16,-2-3-1 0,11-14-3 0,-8-3-1 16,-5-7-2-16,-5-6-1 0,-5-8 1 15,-8-4-5-15,-4-5 2 0,-2-2 0 16,-9 8-1-16,-3 8-2 0,-4 3 5 0,-2 9 2 15,0 3 6-15,2 7 10 0,-4 4-1 16,0 6 0-16,-2 5 1 0,2 8 11 16,0 9 7-16,-2-3 8 0,4 26 10 0,-2 3 4 15,2 8 2-15,0 13-2 0,3 5-4 16,-1 22-3-16,3 2-5 0,-5 0-4 16,4-3-4-16,-6 4-1 0,3-13-5 0,-3-11-2 15,0-2-6-15,-2 0-10 0,0-12-8 16,0-2-7-16,0-8-4 0,2-4-6 15,-2-1 4-15,-2-8-7 0,0-1-5 16,-2-9-1-16,-1-3 2 0,-3-4-3 0,8-2 1 16,-24-16 0-16,8 1 4 0,-2-10 3 15,2 0-2-15,-1-3 1 0,6-1 4 0,3 1 0 16,5-1 0-16,6 1 1 0,7-5 1 16,1 1 1-16,8-5 1 0,9 2-5 15,12-11 5-15,-1 0 1 0,9 1-1 16,3-2 0-16,1 0 3 0,-1-3-1 0,0 0 0 15,-5-3 1-15,1 0-2 0,-7 5 3 16,-6 9 2-16,-8 8 4 0,-6 8 6 0,-5 2 0 16,-2 3 2-16,-2 5 1 0,-5 6 0 15,-2 5 6-15,-4 2 4 0,0 0 1 16,2 27 4-16,-4-5 3 0,0 7-1 16,0 10-2-16,0 1-1 0,0 3-2 0,0 9 0 15,-2 1-5-15,-1 0 2 0,3-1-4 16,0 2-1-16,0-13-2 0,2 1-7 15,0-2-4-15,-2-8-10 0,-1-4-9 0,3-1-6 16,-2-5-2-16,2-4-12 0,-4-6-14 16,2-3 0-16,-4-6-6 0,-1-3-1 15,7 0 0-15,-16-16-1 0,5 4 2 0,-2-6 7 16,1-3 6-16,-2-1 5 0,6 0-1 16,0-1 8-16,4 0 1 0,4 2 6 0,2 0 2 15,6-1 4-15,5-1 0 0,8 0 4 16,5-2-1-16,5 0 4 0,5 3 2 15,4-3 3-15,-1 4 0 0,1-2 8 16,0 3-5-16,-2 0 3 0,-7 2 4 0,-1 4 2 16,-6 2 3-16,-3 1 14 0,-2-2-1 15,-6 6 5-15,-3 2-2 0,-4-1 3 16,-6 4-4-16,0 2 4 0,0 0 3 0,0 0 3 16,-18 10-2-16,7-2-1 0,2 0-3 15,1 3-3-15,2 2-2 0,2-1-1 16,2-2-4-16,2 2 0 0,4 1-3 0,2 1 1 15,6-3-12-15,2-2-27 0,2 0-33 16,7-2-42-16,1-1-49 0,0-4-35 16,2-2-462-16,4 0 220 0,2-2 144 15</inkml:trace>
  <inkml:trace contextRef="#ctx0" brushRef="#br0" timeOffset="17124.2644">29393 7066 158 0,'-6'8'159'0,"0"-1"-2"15,-2 2-5-15,-1 4-9 0,2-1-9 16,1 1-13-16,2 2-12 0,2 1-11 0,4-5-9 16,2 3-11-16,2-1-3 0,6-1-10 15,4-4-5-15,1 0-8 0,6-2-5 16,5-4-8-16,1-2-2 0,1-4-3 16,4-1-6-16,2-8-3 0,-2 1-4 0,4-9 1 15,-2-4-5-15,-4-6-3 0,-3-5 4 16,5-16-5-16,-2-6-3 0,-11 9-2 0,-4 3-1 15,-2 1 4-15,-7 9 11 0,0 2 12 16,0 6 8-16,-6 3 2 0,0 6-2 16,-2 6 2-16,-2 5 2 0,0 2-3 15,-4 6 0-15,6 0-1 0,-6 17-4 0,2 1-5 16,2 4-2-16,-2 7-4 0,0 0-1 16,2 2-4-16,-2 6-2 0,2-1-2 15,-1-4-7-15,3-3-7 0,-2-2-8 0,0-1-4 16,0-4-1-16,0-3 0 0,-1-1 0 15,1-3 3-15,0-7 0 0,-4 0-3 16,2-2 3-16,0-6 1 0,4 0-2 0,0 0 2 16,-7-14 1-16,9 7 0 0,5-7-3 15,-1 2 5-15,4-2 0 0,4-5-4 16,2 2 1-16,6-4 5 0,3 2-1 0,3 0-3 16,-2 0 1-16,6-2 1 0,-2 3 0 15,2 3-2-15,-5-2 4 0,1 3-3 16,-7 1-1-16,1 3 0 0,-8 1 4 0,1 3 0 15,-2 0-5-15,-3 5 6 0,-1-1 1 16,-3 2-1-16,-6 0-1 0,15 3 10 16,-9 2-2-16,1 1 1 0,3 0 1 15,0 1 0-15,2 0-1 0,0 4-1 0,1-4 0 16,2 2-1-16,-3 1-1 0,-1 2 2 16,1-3-1-16,-3 0-1 0,0 3 2 15,-5-3 1-15,-2 1 2 0,-4-1-1 0,0 1 2 16,-4 1-3-16,-6-1-2 0,0 1 2 15,-3-4-2-15,0-1-12 0,-2 0-23 16,1 0-27-16,-4-4-40 0,6-2-46 0,1-4-62 16,-4-2-530-16,6-5 250 0,3-3 164 15</inkml:trace>
  <inkml:trace contextRef="#ctx0" brushRef="#br0" timeOffset="17603.7134">30928 6296 1647 0,'26'-12'-17'0,"-5"5"9"16,-7 1 10-16,0 1 4 0,-4 2 1 16,-4 3 29-16,0 4 15 0,1 2 16 15,-3 7 11-15,1 4 9 0,-1 6-3 0,-2 6-6 16,2 5-6-16,-2 5-5 0,-2 4-7 16,2 3-7-16,-4 5-3 0,-2 4-6 15,0-1-3-15,-3-3-6 0,1 0-4 0,-3-1-15 16,3-10-6-16,-2 0-10 0,0-6-12 15,-4-1-13-15,4-6-13 0,2-5-8 16,0-5-3-16,1-3-4 0,1-7 5 0,0-3 6 16,2-4 8-16,2 0 0 0,-5-14 3 15,7-1 4-15,3-1 4 0,-1-2 6 16,2 0 6-16,3 0 3 0,3-1 2 16,2 2 4-16,0 2 2 0,5 1 8 0,-2 3 0 15,6 3 0-15,-1 5 3 0,-2 1 1 16,6 2 0-16,1 3-4 0,1 1 5 0,2 2 5 15,6 2-1-15,-1-1 3 0,4 1 2 16,-1-1 3-16,0-1 4 0,0 0 3 16,-4-2 8-16,-3-4 2 0,1 0 4 15,-2-2 0-15,-3 0 10 0,-3-4-1 0,-3-1-1 16,-4-3 1-16,-6 1-3 0,-5-3-8 16,-4-1-5-16,-4-3 0 0,-6 3-8 15,-5-4-2-15,-4 2-3 0,-4-1-4 0,-1 1-2 16,1 2-1-16,0 2-18 0,0-1-32 15,1 1-53-15,4 3-65 0,4 0-71 16,-2 3-653-16,4 1 297 0,2-2 196 16</inkml:trace>
  <inkml:trace contextRef="#ctx0" brushRef="#br0" timeOffset="17725.4567">31819 6804 14 0,'6'5'180'0,"1"-5"-13"16,-7 0-21-16,0 0-15 0,0 0-32 0,5-9-53 15,-5 9-65-15,-7-11-241 0,0 4 88 16,1-5 59-16</inkml:trace>
  <inkml:trace contextRef="#ctx0" brushRef="#br0" timeOffset="33292.6894">16463 9410 117 0,'-11'0'159'0,"11"0"-6"16,0 0-2-16,-10 6-4 0,10 0-1 15,2 0 5-15,2-1 0 0,6 1-5 0,6 2-1 16,9-4-2-16,7 2-7 0,16-3-3 16,17-3-8-16,44-3-13 0,28-4-8 15,13-2-4-15,7-3-10 0,3 1-8 0,-2-2-7 16,-3 1-8-16,-3 3-4 0,-5-4-7 16,-4 1-5-16,-5 0-6 0,-9 2-2 15,-28-1-7-15,-6 4 1 0,-6-2-7 16,-19 0-3-16,-13 7 0 0,-10-3-4 0,-7-1-2 15,-6 5-3-15,-2-1 0 0,-7-2-1 16,-1 2 1-16,-4-1-3 0,-2 3-4 16,-4-1-1-16,-3 1-4 0,-5 0-15 0,-6 0-26 15,0 0-35-15,0 0-26 0,-47 7-35 16,11 1-33-16,-8-2-35 0,-13 4-25 16,-20 3-551-16,-5-1 264 0,0 1 174 0</inkml:trace>
  <inkml:trace contextRef="#ctx0" brushRef="#br0" timeOffset="33613.7713">16816 9812 18 0,'32'-9'160'0,"0"3"-3"15,23-4-6-15,38-5-4 0,30-6 0 16,14 2-3-16,9-1-4 0,5-4-8 0,1 4-2 15,3 1-6-15,3-2-8 0,-3 3-6 16,-5 1-3-16,-6 0-3 0,-13 4-7 16,-29 1-9-16,-7 3-5 0,-8-1-7 0,-20 3-7 15,-11 1-4-15,-9 2-6 0,-7-1-7 16,-7 1-5-16,-3-1-2 0,-2 3-4 16,-5-1-2-16,-2 1-2 0,-2-2-3 15,-2 2-3-15,-4 1-3 0,-1-1 0 0,-1-1-8 16,-2 3-11-16,-3-1-25 0,-6 1-27 15,6-6-26-15,-6 6-30 0,5-4-35 0,-5 4-31 16,2-3-36-16,-2 3-516 0,0-6 244 16,0 6 160-16</inkml:trace>
  <inkml:trace contextRef="#ctx0" brushRef="#br0" timeOffset="44986.0892">4406 12140 92 0,'-6'-1'113'16,"6"1"0"-16,-13 0 0 0,13 0-8 15,-8-2-6-15,8 2-4 0,-11 0 0 16,11 0-1-16,0 0-5 0,-13 0-2 16,13 0 1-16,-10 0-8 0,10 0-6 0,0 0-5 15,0 0-6-15,0 0-1 0,0 0 1 16,0 0 0-16,25-6 0 0,3 0 2 16,12-1-6-16,15-5 3 0,28-7-1 0,12 0-2 15,26-8-5-15,2 1-6 0,-2 0 5 16,-2-4-2-16,0 5-2 0,0 0 1 15,-24 7-1-15,-2-1-5 0,-4 4 1 0,-4-3-2 16,-7 5-4-16,-12 3-6 0,-12-1 2 16,-3 3-2-16,-9 3-8 0,-3-1 1 15,-1 1-4-15,-6 0-1 0,-2 0-2 16,-5 3-1-16,-2-2-1 0,-4 1-1 0,1 0-2 16,-6 0-2-16,3 0 0 0,-4 1-2 15,-1 1-4-15,-1 1 4 0,-1-4-5 0,-4 2-11 16,2 1-21-16,-8 1-31 0,0 0-36 15,0 0-36-15,-16-9-33 0,2 9-25 16,-6-1-30-16,-5 1-463 0,-7 0 232 0,-8 1 152 16</inkml:trace>
  <inkml:trace contextRef="#ctx0" brushRef="#br0" timeOffset="45344.0835">4161 12521 41 0,'31'-6'125'16,"19"-7"0"-16,29-6-6 0,12-4-8 15,28-9-4-15,10-2-4 0,5-4-3 16,-3 0-5-16,0-4-1 0,-4 2 3 0,-2 0-7 15,-5 2-7-15,-5 2-2 0,-4 3-3 16,-23 6-4-16,-4 2-9 0,-3 3-4 16,-5 3-3-16,-17 1-5 0,-5 5-3 0,-8 1-2 15,-5 0-6-15,-8 5-4 0,-3-1-3 16,-4 1-1-16,-2 2-3 0,-2 0 3 16,-5 0-4-16,-1 1-1 0,0 0-2 15,-4 2-4-15,1-1-2 0,-2 1-5 0,-3-2-18 16,-2 2-25-16,1-2-42 0,-7 4-46 15,2-6-47-15,-4 1-465 0,2 5 213 0,-21-11 141 16</inkml:trace>
  <inkml:trace contextRef="#ctx0" brushRef="#br0" timeOffset="46866.8793">1960 4875 8 0,'-32'-6'79'0,"2"4"-7"16,-1 4-4-16,-1 2 0 0,0 3-5 0,-7 5-1 16,0 7-3-16,-1 4 4 0,-14 13-2 15,7 5-6-15,3 5-3 0,13-4 3 0,9 0-7 16,6 2 0-16,5 2-4 0,9-2 2 15,9 7-6-15,13 18 6 0,12-3 4 16,11 1-2-16,16 9-4 0,11 2 1 16,3-3-5-16,4 2-1 0,1-2 3 15,-3 1-2-15,-4 2 4 0,-1 2 0 0,-5 5 0 16,-5-4 4-16,-7 1-6 0,-15-13-2 16,-2 3-2-16,-9-1 0 0,-7-1 3 0,-8-11-4 15,-7-6 1-15,-5 0 3 0,-9-1 1 16,-17 17-4-16,-12-3-2 0,-23 6 0 15,-17-5-3-15,-11-6-4 0,-4-1 2 0,-7-11 12 16,7-4 4-16,15-13-1 0,4-7-3 16,4-1 5-16,12-9-5 0,10-5-5 15,7-5-1-15,8-3 0 0,3 0 4 16,7-2-6-16,2-2-3 0,9-2-5 0,2 1-2 16,6-3-2-16,8 1-6 0,1-2 0 15,8 0 0-15,3 1-3 0,6 2-1 0,1 4-1 16,9 0-1-16,8 6-1 0,7 7 3 15,22 18 2-15,1 12 1 0,9 25 11 16,-8 17 1-16,-3 20 9 0,-13 13 1 16,-8 10 0-16,-13 16 5 0,-13 20 4 0,-12 17-3 15,-13 53 4-15,-12-5 4 0,-7-6-3 16,-5 5-1-16,-2-10 15 0,8-51 6 16,3-5 9-16,4-15 10 0,4-15-1 0,7-26-3 15,8-9-5-15,9-9-3 0,6-8-5 16,12-12-6-16,14-11-9 0,13-11-1 15,9-13-5-15,9-15-22 0,15-11-49 0,8-14-66 16,18-17-88-16,4-10-106 0,-9-12-987 16,-4-16 431-16,-8-6 284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30:08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10445 8896 47 0,'-4'-5'47'0,"0"-4"-5"15,-2 2-3-15,-1 1 1 0,0-1-2 16,3-1 0-16,-2 0-5 0,-2 0 1 16,1 3-5-16,1-3 1 0,-2 1 2 0,-1-1 4 15,2 2 0-15,-1-1-3 0,2 1-5 16,0 1 2-16,-2-1-3 0,0 0 1 0,2-1-4 16,-2 1 3-16,2 0-6 0,-3 0 1 15,3 3 4-15,-1-3 0 0,1 0-2 16,0 3-3-16,-3-2-6 0,3 3 3 15,-2-3-4-15,-4 4 2 0,0-2-3 0,0 3 0 16,-6 0 0-16,1 3-2 0,-1 0-3 16,-2 1 4-16,0-1-2 0,-4 5-1 15,1 0-3-15,1-3 3 0,0 7-3 16,-2-3 5-16,1 4-5 0,1 3 4 0,-2 1-2 16,-2 4 3-16,2-1-5 0,1 5 1 15,-1 0 0-15,2 0 3 0,0 4-5 0,1 5 4 16,2 0-1-16,0 3 6 0,1 1-3 15,-2-2 6-15,5 0-9 0,0 2 1 16,0 4 1-16,3-5 7 0,0-4-2 16,0 4-1-16,4-3 1 0,2 0 1 0,0 0-3 15,4-3 1-15,-3-1 1 0,3-1-1 16,2 0-2-16,2-1 2 0,0 1-5 16,3-2 1-16,1-1 5 0,4 5-2 0,0-6-5 15,6 3-2-15,-2-3 9 0,1-2-6 16,2-5 3-16,6 4 2 0,3-1-1 15,4-4-2-15,1 0 3 0,3-1 2 0,0-2 0 16,2 0 3-16,-2-3-1 0,0-1 0 16,2-3 4-16,-2 1-2 0,-2-2 4 15,-1-5-10-15,3 2 9 0,2-2-1 16,-2-2 3-16,1-2-4 0,4 0-1 0,1-1 1 16,-2-2-1-16,1-2 5 0,-3-1-1 15,0 2 0-15,-1-5-1 0,-1-1 2 0,0-2-1 16,0-3-5-16,-5-1 1 0,1 0-1 15,-2-3 4-15,-5-2-2 0,1-2-8 16,-6-3 2-16,4-7-1 0,-8 4-1 16,-1-3-5-16,-5-1-2 0,-1 0 3 0,0 0-5 15,-5-2 3-15,0 6-2 0,-4-5-1 16,-3-1 1-16,-1 4 0 0,-3-3-2 0,-1 2-1 16,-5-1 1-16,-2-2-2 0,-6 1 0 15,-3 3-2-15,1-1 5 0,-5 2-2 16,-2 0-4-16,1 4-5 0,-5 0 7 15,0 3-1-15,-2 3 3 0,-1 0-4 0,-1 5 1 16,-2-1-2-16,-3 2 1 0,7 6 2 16,1 2-4-16,-4-2 5 0,1 6 0 15,0 2-5-15,6-2 5 0,-2 4-2 16,2 2-2-16,2 2-12 0,0 2-4 0,2 0-22 16,6 4-27-16,0-1-51 0,1 3-52 15,3 1-420-15,4 1 201 0,4-4 132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09:43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13495 6036 33 0,'0'0'102'16,"0"0"-8"-16,0 0-7 0,-4-2-8 0,4 2-7 15,0 0-3-15,0 0 2 0,19-3-1 16,-4 1-1-16,4 1-10 0,9-2 2 16,4 0-6-16,8-2-4 0,7 4-7 0,14-5 2 15,25 2-6-15,11-4-3 0,10 2-5 16,3 3-2-16,4-5-1 0,0 5-5 16,-1-2 0-16,-6-1-5 0,-3 3-4 0,-4-1 1 15,-9 1 1-15,-20-1-7 0,-9 2 4 16,-13 0-3-16,-3 0-2 0,-4 2 3 15,-7-2-1-15,-7 2-5 0,0-2 2 0,-4 2-3 16,-3-1-12-16,-3 1-1 0,0 0-12 16,-6 0-10-16,1 0-18 0,-2 0-20 15,-5-3-26-15,-6 3-300 0,0 0 134 0,0 0 89 16</inkml:trace>
  <inkml:trace contextRef="#ctx0" brushRef="#br0" timeOffset="284.8232">14217 6373 71 0,'72'-1'77'0,"-2"-1"1"15,17-2-5-15,0-2-6 0,2 1 1 0,-4-1-12 16,-14 0 3-16,-7 1-6 0,-5 3-4 16,-4-4 4-16,-9 4-13 0,-1-2-8 15,-9 2 0-15,-4-2-6 0,-3 4 3 16,-6-1-3-16,1-1-2 0,-3 0-18 0,-2 0-21 16,-4 2-37-16,2 0-238 0,-2 4 98 15,-5-2 66-15</inkml:trace>
  <inkml:trace contextRef="#ctx0" brushRef="#br0" timeOffset="13188.8564">8468 8456 64 0,'0'0'66'0,"-6"-5"-4"15,6 5-7-15,-4-2-2 0,4 2-6 0,0 0-1 16,0 0-7-16,0 0-1 0,0 0 4 16,0 0 8-16,0 0-3 0,16-2 1 15,4 4 7-15,0-2-1 0,15 0-9 0,7 0 2 16,9-2-10-16,15 2 2 0,23-3 0 16,4 2 0-16,0-4-5 0,-2 5 3 15,0-1-6-15,-13-1-7 0,-13-1 0 16,3 3 12-16,-4-1-11 0,-2 1-1 0,-12 0-4 15,1 0-3-15,-7 0 2 0,-6 0-2 16,-1 0 6-16,-6-2-6 0,-1 2 4 0,-5 0-4 16,0 0 1-16,-3 0-2 0,-3 2-9 15,0-4 13-15,-4 2-8 0,-3 0 4 16,1 0 4-16,0 0-3 0,-3 0-3 0,-1-1-5 16,-3-2-10-16,-6 3-18 0,11-1-13 15,-11 1-20-15,4-4-18 0,-4 4-15 16,0 0-23-16,-11-8-294 0,3 6 137 15,-1 0 90-15</inkml:trace>
  <inkml:trace contextRef="#ctx0" brushRef="#br0" timeOffset="13593.97">8460 8351 52 0,'0'0'77'0,"0"0"-5"16,0 0-1-16,16-5-2 0,-2 5-2 0,4 0-4 16,6 1-1-16,7-1-3 0,9 2 1 15,7 0-9-15,11 2-6 0,3-2 3 16,3 0-2-16,25 2-3 0,-16-3 0 15,-5 2 1-15,-1-2-9 0,2 3-2 0,-4-2 0 16,-1 0-7-16,-5-2 3 0,-11 2-6 16,1 0 9-16,-5-2-4 0,-1 2 0 15,-9-2 0-15,-2 0-7 0,-3 0-3 0,-3 1 5 16,-3-1-7-16,-2 0 2 0,-2 0 1 16,-4 0-2-16,0 0-2 0,-1 3 1 15,0-3-3-15,-4 0-3 0,0 0 1 16,-1 0-2-16,2 0-6 0,-11 0-11 0,16 0-12 15,-9-3-16-15,-7 3-19 0,10 3-22 16,-10-3-18-16,0 0-308 0,0 0 137 16,0 0 90-16</inkml:trace>
  <inkml:trace contextRef="#ctx0" brushRef="#br0" timeOffset="26513.0748">6064 11239 28 0,'0'0'45'0,"0"0"-4"0,0 0-5 0,0 0-2 16,0 0-1-16,0 0-5 0,0 0-3 16,0 0-5-16,0 0-5 0,0 0-6 15,0 0-3-15,-6-6-12 0,6 6-10 0,0 0-10 16,0 0-67-16,0 0 32 0,0 0 20 16</inkml:trace>
  <inkml:trace contextRef="#ctx0" brushRef="#br0" timeOffset="37075.9764">9048 13089 5 0,'-23'8'63'16,"1"-1"4"-16,4-1-4 0,1-2-5 15,2 0-3-15,4-1 3 0,1 1-3 16,4-2-6-16,0 0-5 0,6-2-4 0,-8 4 0 16,8-4 0-16,0 0 6 0,0 0 1 15,34-2-1-15,-8-2 0 0,7 0 0 16,10-3 3-16,11-1-5 0,23-3 0 0,6-4 5 16,1 3-5-16,10-3-1 0,6 3-5 15,3 1-2-15,3 0 3 0,4-1 1 16,0 5-2-16,21-6-4 0,0 1-1 15,-26 4-1-15,0-2-3 0,-6 4-2 16,-4-1-2-16,-4 1 1 0,-4 0-3 0,-15 3-14 16,-11-1 12-16,-9 2-6 0,-5-2 0 15,-3 4 0-15,-9-2-2 0,-3 1-1 0,-2-1-3 16,-5 0 3-16,-1 2-4 0,-4-2-2 16,-2 2-1-16,-1-2-1 0,-2 0-15 15,-5 2-26-15,1-2-11 0,-3 0-13 0,-4-2-11 16,0 1-11-16,-4 3-19 0,0-6-19 15,0 6-277-15,-12-4 135 0,2 2 89 16</inkml:trace>
  <inkml:trace contextRef="#ctx0" brushRef="#br0" timeOffset="37451.7525">9072 13677 20 0,'18'0'112'0,"6"0"-4"0,10 0-5 0,10-3-6 15,11-3-9-15,30-4-5 0,8-2 4 16,32-6-15-16,-2-1-3 0,1-1-7 15,1-3-5-15,2 3-4 0,-2 1-13 16,-2-2 6-16,-21 6-5 0,-7 0-6 0,-6 0-4 16,-9 3-5-16,-15 3 0 0,-17 2 0 15,-6 1-10-15,-11 1 3 0,-1 2 2 0,-2-1-7 16,-5 3 0-16,-1-2 2 0,-2 1 0 16,-5-2-2-16,2 2-14 0,-4 1 19 15,-1-1-13-15,-1-1 0 0,0 2-14 16,-3 1-26-16,2-2-20 0,-10 2-32 0,16 0-29 15,-10-3-275-15,2 3 132 0,-8 0 88 16</inkml:trace>
  <inkml:trace contextRef="#ctx0" brushRef="#br0" timeOffset="46388.0925">26363 7203 23 0,'-34'22'104'15,"0"6"-5"-15,4 1-3 0,-10 19 10 16,0 10 2-16,2 4-2 0,4 9-9 16,8 5-8-16,7 2-7 0,11 4-6 15,8-11-6-15,13 8-8 0,10-3-3 0,13-8-6 16,6-1-2-16,11-13-1 0,9-4-1 15,5-12 2-15,9-5 5 0,7-11 2 16,4-11 2-16,4-5-2 0,2-10 0 0,4-9 1 16,-1-5 2-16,18-16 4 0,-9-7 1 15,-7-7 2-15,-5-11-1 0,-8-7-4 16,-12-9-6-16,-2-6-4 0,-12-6-5 0,-9-4-7 16,-5 0-5-16,-15 10-4 0,-6-1-3 15,-12 3-3-15,-6 0-2 0,-12 14-5 16,-13-1-1-16,-17 3-2 0,-15 8 0 0,-27 0-5 15,-15 9 3-15,-14 10-5 0,-6 7-3 16,13 13-2-16,0 5-10 0,3 9-17 16,6 2-21-16,17 1-27 0,15 6-28 0,6 7-14 15,7 2-31-15,3 8-14 0,5 2-18 16,8 6-435-16,5 2 208 0,10 0 137 16</inkml:trace>
  <inkml:trace contextRef="#ctx0" brushRef="#br0" timeOffset="46949.1736">27597 8208 56 0,'-3'-7'151'0,"1"1"1"0,0 0-3 16,-2 0-1-16,2 3-3 0,-2-3-6 16,4 6-14-16,-5-6-8 0,5 6-13 15,-6-1-5-15,6 1 12 0,-10 18 1 16,-2 4 4-16,0 9-3 0,-2 13-1 0,-10 25 0 15,3 5-9-15,2 8-1 0,0 6-9 16,2 4-11-16,0 20-5 0,0 2-3 0,4-19-10 16,5 1-8-16,-1-7-5 0,5 0-3 15,0-8-3-15,0-13-8 0,2-12-5 16,2-1-12-16,-2-10-17 0,0-1-15 16,0-1-10-16,0-5-20 0,-1-6-11 0,-2-2-16 15,1-3-12-15,-2-4-20 0,0-3-23 16,-2-4-13-16,-1-5-22 0,-4-6-24 15,2-5-486-15,-3-7 228 0,-1-6 150 0</inkml:trace>
  <inkml:trace contextRef="#ctx0" brushRef="#br0" timeOffset="47269.8627">27097 9542 433 0,'-17'-41'7'15,"2"9"24"-15,4 6 8 0,1 3 16 16,2 4 14-16,0 4 9 0,0 0 4 16,2 1-5-16,0 3-6 0,2 2-4 0,2 3-4 15,2 1-4-15,0 5-1 0,0 0-1 0,0 0-6 16,24 12-2-16,-8-3-8 0,5 3-1 15,3-3-1-15,1 3-7 0,6-3-9 16,6 1-15-16,-1-2-13 0,2-5-7 16,-4 0-21-16,1-6-5 0,6-2-3 0,-3-3 0 15,-2-5 1-15,-2-4 5 0,-3-3-1 16,-5-2 9-16,4-7 4 0,-9 2 12 16,-4 1 7-16,-5-3 21 0,-1 4 0 15,-3 1 16-15,-2 3 12 0,-2 2 11 0,0 1 6 16,-4 5 2-16,0 4 3 0,-4-1-2 15,-2 6-3-15,-2 4 0 0,8 0 0 16,-21 17-1-16,6 2-6 0,-2 8-2 16,-1 4-7-16,0 7-1 0,2 2-7 15,-2 4-11-15,6 0-24 0,3-7-35 0,1 5-48 16,6-3-51-16,2-1-40 0,0-6-411 0,2 0 198 16,0-3 131-16</inkml:trace>
  <inkml:trace contextRef="#ctx0" brushRef="#br0" timeOffset="47843.7555">26850 9793 102 0,'-26'-6'182'0,"0"1"-6"0,3 7-12 16,0 1-8-16,0 7-8 0,-7 5-3 15,-4 10-4-15,-15 22-6 0,-1 9-7 16,-13 24-5-16,1 9-7 0,5 10-10 0,2 0-9 15,10 5-6-15,9-2-6 0,8 3-8 16,16-17-5-16,8 3-5 0,12-1-7 0,12-1-4 16,9 10-8-16,11-5-4 0,4-26-3 15,5-4-4-15,9-8-3 0,7-12-3 16,5-6-2-16,6-11-3 0,4-10-8 16,-7-11 3-16,14-10 1 0,3-11-7 0,1-10 4 15,19-15-4-15,-1-3 1 0,-4-12 3 16,-3-4 2-16,-7-5 1 0,0-5 1 15,-4-7 0-15,-8-6-3 0,-12-1 0 0,-9-11-2 16,-9-5-6-16,-11 0 1 0,-19 17 0 16,-7 0 1-16,-14 13-4 0,-8-6-1 15,-14 2-1-15,-7 6 1 0,-15 4-1 0,-16 8-2 16,-26-2-2-16,-16 7 1 0,-12 9-3 16,-13 6 2-16,-2 9-3 0,-2 6 0 15,19 11 0-15,6 5 0 0,7 2-10 0,4 4-10 16,18 2-13-16,16 2-20 0,7 2-25 15,3 1-28-15,11 4-26 0,8 2-34 16,7 0-42-16,8 4-587 0,4-1 270 0,9 1 178 16</inkml:trace>
  <inkml:trace contextRef="#ctx0" brushRef="#br0" timeOffset="48802.079">27196 10250 209 0,'0'0'231'0,"0"0"-15"0,0 0-11 16,7 8-2-16,-7 0-11 0,-2 8-10 0,-5 8-14 15,1 1-9-15,0 7-15 0,-3 4-11 16,1 2-13-16,-3 7-12 0,0 1-9 15,3-5-12-15,2-2-8 0,0 2-9 0,2-3-9 16,1-4-23-16,1-4-23 0,0-1-31 16,2-8-22-16,0 0-22 0,0-4-18 15,2-3-15-15,0-5-15 0,3-5-10 0,1-4-8 16,-6 0 3-16,8-13 7 0,-2-5 1 16,-2-5 8-16,1-3 11 0,-1-10 14 15,1-5 19-15,-1-2 24 0,-2-1 18 0,2 0 27 16,-2-2 13-16,2 4 18 0,-2 1 14 15,3 4 5-15,-3 5 5 0,2 3-4 16,-2 4-4-16,2 0-6 0,0 6-1 16,3 3-7-16,0 0-4 0,3 7-5 0,2 1 3 15,2 7-6-15,-2 1-2 0,3 5 1 16,0 3-6-16,-2 1 0 0,1 6-1 16,-4 4 1-16,2 0-4 0,-4 3 1 0,0 0-2 15,-2-1-3-15,1 0 1 0,-1 2-3 16,1-4-1-16,1 2-2 0,5-1 0 15,-3 0-2-15,8-1 1 0,-2 0-2 0,4 3 1 16,0-2-3-16,1 0 6 0,-3-4 4 16,-2 4 3-16,-2-3 18 0,-6 0 10 15,-2-1 2-15,-6 1 0 0,-8-1 0 16,-6 1-3-16,-6 0-3 0,-10-2-8 0,-6-3 0 16,-4-4-12-16,-4-2-33 0,-4-4-42 15,2-2-50-15,1-8-67 0,-3-7-587 0,-13-10 258 16,6-12 171-16</inkml:trace>
  <inkml:trace contextRef="#ctx0" brushRef="#br0" timeOffset="49459.9188">27002 7572 71 0,'0'0'123'15,"-11"10"-4"-15,9-3-4 0,-4 5-9 0,-3 0-1 16,-1 7-8-16,-3 3-7 0,1-1-13 16,-6 6-2-16,6-2-10 0,-3-5-7 15,2 1-5-15,2-1-3 0,1-5 0 16,4-2 16-16,-5 0 21 0,4-6 7 16,1-2-9-16,0-5-8 0,6 0-3 0,-14-17-6 15,9-1 0-15,3-6-3 0,-1-7-3 0,3-7-4 16,5 0-6-16,0-5-2 0,3-4-4 15,2 2-5-15,5-1-4 0,0 5-4 16,4 1-7-16,2 5-2 0,-2 6-3 16,5 4-3-16,1 7-2 0,2 2-2 0,-2 5 0 15,5 7 0-15,0 4-1 0,-3 6-1 16,7 5-1-16,-4 3 0 0,-1 7-1 16,-1-1-2-16,2 11 0 0,-5-1 0 0,1 4-2 15,-6 3-17-15,-2-7-19 0,-4 1-27 16,1-1-27-16,-2-1-25 0,0 0-21 15,-5-7-14-15,-2 0-19 0,-4-6-457 16,-2-2 210-16,-4-5 140 0</inkml:trace>
  <inkml:trace contextRef="#ctx0" brushRef="#br0" timeOffset="49611.7393">26981 7536 155 0,'-7'-8'199'0,"1"4"-7"0,2 1-13 0,-1-1-19 16,5 4-19-16,0-6-12 0,0 6-14 15,20-2-16-15,-1 2-4 0,11 0-13 16,5 0-40-16,7 2-40 0,12 6-60 16,-1-3-60-16,-1 5-363 0,-3 2 163 0,-5 3 108 15</inkml:trace>
  <inkml:trace contextRef="#ctx0" brushRef="#br0" timeOffset="50235.8024">26216 10353 159 0,'6'8'180'0,"2"0"-2"0,-4 3-8 0,-2 1-9 15,-2 3-10-15,0 0-13 0,-2 2-10 16,-2 2-11-16,-1 4-13 0,-4-3-7 15,1 4-10-15,-4-3-6 0,-2 0-4 0,0-1-6 16,-5 0-1-16,-7-3 3 0,-1-4 3 16,-7-5 6-16,-2-4-1 0,-8-8-3 15,-15-6-2-15,-24-14-3 0,-21-20-2 0,-4-14-10 16,5-14 0-16,0-9-2 0,6-12-11 16,2-9 2-16,-10-41-9 0,11-9-8 15,9-13 0-15,24 32-8 0,8-2 0 16,11 3-3-16,8 5-2 0,13 3-2 0,15 23-5 15,4 1-2-15,10-2-2 0,15-12-2 16,9 3-3-16,6 7 2 0,13 7-2 0,2 5-2 16,3 6 0-16,13 9-2 0,7 2 2 15,2 9-3-15,2 7 0 0,-9 12 1 16,3 8-1-16,-1 5-1 0,0 1-2 0,-4 5-1 16,-3 4-7-16,-11 6-6 0,-11 4-6 15,-5 4-4-15,-1 1-1 0,-8 2-10 16,-1 1-5-16,-3 0-8 0,-6 3-9 15,2-2-10-15,-6 4-11 0,0-3-9 0,-2 2-15 16,-1 0-14-16,-3 0-12 0,-3 0-18 16,-7 2-10-16,11-2-487 0,-11 2 220 15,0 0 145-15</inkml:trace>
  <inkml:trace contextRef="#ctx0" brushRef="#br0" timeOffset="50540.8142">25687 7429 35 0,'-8'-4'143'0,"2"3"-3"16,1-4-21-16,5 5-13 0,-8-6-9 0,8 3-17 15,0 3-7-15,6-6-5 0,5 2-3 16,3 1-28-16,6-2 14 0,7 2-5 16,5-1-6-16,2 1-5 0,0 0-4 0,8 2 1 15,-7-1-11-15,4 2 4 0,-5 0-4 16,0 2-7-16,-2-2 4 0,-3 1-3 15,-1 2 2-15,-5 0-4 0,-2-3-5 0,-2 4 2 16,-2 2 0-16,0-2-3 0,-5 1 0 16,0 2 6-16,-4 4-2 0,-4-2-1 15,-2 4 3-15,-4 0-3 0,-2 4-2 16,-4 3 0-16,-4 1-5 0,-2 4-20 0,-3 2-22 16,-2-2-36-16,0 1-42 0,-3-1-296 15,2 0 141-15,-2-2 92 0</inkml:trace>
  <inkml:trace contextRef="#ctx0" brushRef="#br0" timeOffset="53104.9949">25660 7628 25 0,'8'-9'46'16,"1"3"4"-16,-5 1 11 0,0 0 1 15,-2 1 2-15,-2 4-6 0,0 0 1 0,0 0 2 16,-46 14 1-16,5 9 4 0,-26 15-12 16,-22 15 1-16,-13 5-2 0,-8 10-3 15,-4 1-8-15,2 2-2 0,11-7-1 0,9 0-2 16,14-9-9-16,24-9 6 0,13 0-9 15,15-7-8-15,12-4 3 0,10-5 1 16,12 5-2-16,8 2-4 0,10 1 0 0,19 16 1 16,1-2-8-16,1-2 5 0,-1 5-1 15,-1-2-3-15,-9 4 1 0,-7 3 1 16,-3 3-1-16,-14-6 0 0,-6-3-1 0,-8 3 0 16,-4 17 3-16,-8-1-1 0,-10-2-2 15,-5-3 4-15,-3-5 7 0,-2-5-2 16,0 0-2-16,9-12-4 0,5-8 0 15,8-6 1-15,5-1-1 0,10-3 2 0,7 5-10 16,7-3 3-16,12 1-1 0,8-2 0 16,15 7 1-16,-5-8-2 15,11 2-2-15,1 5 0 0,-13-9-1 0,-6-1 3 0,-5 1 2 16,-7 5 10-16,-4 1 12 0,-9 1 14 16,-7 1 3-16,-1 2 10 0,-9-3 0 15,-1 5 1-15,-3-1-2 0,2-2-1 0,-2 0-5 16,1-7-6-16,3 3-3 0,4-3-4 15,3-1-3-15,7 2-3 0,8-3-1 16,8 1-4-16,7-4-7 0,7 0-12 16,2-6-5-16,3-1-3 0,-1 2 2 0,-5 0-2 15,-7-2-2-15,-8 3 4 0,-8 3 2 16,-7-1 3-16,-5 0 13 0,-6-1 9 0,-4 1 11 16,-3 0 8-16,-1 0 4 0,2-3-1 15,-2-5-7-15,6 2-4 0,0-4-1 16,4-1-6-16,6-2-1 0,6-3-4 15,14-3-10-15,9-4-31 0,9-2-26 0,9-3-37 16,4 0-27-16,-2-2-48 0,-2 5-45 16,-10-2-514-16,-5-3 242 0,-5 1 160 0</inkml:trace>
  <inkml:trace contextRef="#ctx0" brushRef="#br0" timeOffset="53843.6566">23362 12070 82 0,'-22'-23'216'16,"1"6"-17"-16,-1 5-9 0,2 5-12 0,-4 4-15 15,1 3-12-15,-5 7-14 0,-8 8-6 16,-21 15-6-16,1 12-9 0,-2 12-9 16,-10 22-9-16,2 10-5 0,7 8-6 0,9 12-9 15,9 6-6-15,9 8-8 0,14-2-7 16,14-20-2-16,12 0-6 0,17 10-4 16,15-6-5-16,16-15-3 0,15-11-5 15,14-11-3-15,10-14-6 0,7-10 3 0,-13-19-3 16,4-10-1-16,0-10-2 0,4-11-2 15,1-9-1-15,14-16-2 0,-6-12 1 0,-5-11 0 16,-10-9 1-16,-4-13 2 0,-7-10-1 16,-11-12-2-16,-11-3-1 0,-13-7-2 15,-11 0-2-15,-17 18-2 0,-11 2-7 16,-17-2 1-16,-11 8 1 0,-19-8-2 0,-13 11-1 16,-13 13-2-16,0 20 2 0,-5 8-1 15,-9 8-3-15,-6 10-6 0,3 6-11 16,-1 5-18-16,18 10-13 0,9 4-24 15,9 6-30-15,5 7-25 0,9 6-43 0,3 4-40 16,10 1-515-16,5 2 247 16,7 2 164-16</inkml:trace>
  <inkml:trace contextRef="#ctx0" brushRef="#br0" timeOffset="54215.1712">23634 12432 102 0,'0'0'172'16,"-8"19"-17"-16,-1-6-11 0,1 6-11 0,-1 4-10 16,-1 5-12-16,-3 4-10 0,2 5-13 15,3 1-4-15,0 2-10 0,-3-2-7 16,4 1-5-16,-1-3-8 0,4-8-3 16,-3-3-5-16,3 0-4 0,0-8 4 0,2-3-6 15,-2-7-2-15,4-7 1 0,0 0-7 16,0-21 3-16,2-4-5 0,0-5 3 15,2-10-2-15,2-10 1 0,3-1-1 16,-1-1 8-16,3 5 1 0,0-1 4 0,-1 4-1 16,0 6-3-16,2 6-5 0,-2 2-4 15,-2 5-3-15,1 4-6 0,1 4 1 16,1 5-3-16,0 3-1 0,1 6-1 0,-2 7 0 16,4 2-4-16,-2 6 3 0,1 9-3 15,2 5-7-15,-4 8-22 0,1 3 5 16,-2 1-18-16,2 0-9 0,-6 2-13 0,2-2-11 15,-2-2-24-15,0 0-38 0,1-3-38 16,-2-7-485-16,-3 0 220 0,2-3 145 16</inkml:trace>
  <inkml:trace contextRef="#ctx0" brushRef="#br0" timeOffset="54393.1573">23580 12778 193 0,'-6'-6'205'16,"2"5"-24"-16,2-4-16 0,2 5-17 16,14-7-16-16,0 1-17 0,7 0-35 0,11-1-48 15,10 1-58-15,11-5-89 0,26-4-263 16,1 0 129-16,1 0 84 0</inkml:trace>
  <inkml:trace contextRef="#ctx0" brushRef="#br0" timeOffset="55007.7746">23643 13855 39 0,'0'-8'176'0,"0"-2"-14"0,-2 3-14 0,-3-2-4 16,1-1-9-16,-2-2-3 0,-3-1-4 0,1 1-6 16,-1 2-6-16,1-4-6 0,0 1-8 15,1 1-1-15,-2-1-9 0,5 2-5 16,-2 1-3-16,2 1-12 0,0-1 4 16,2 0-9-16,-3 1-6 0,3-1-5 15,0 1-3-15,0-1-9 0,2 2-2 0,-2-3-7 16,2 2-1-16,0-3-2 0,0 3-2 15,0-2-2-15,0 0 5 0,2 4 3 16,-2-2-1-16,0 1 0 0,0 1 1 16,2-1-1-16,-2 2-2 0,0 0-2 0,0 6 0 15,0-7-6-15,0 7-5 0,0 0 7 0,0 0 6 16,-4 27 7-16,-1-3-2 0,-1 14 0 16,0 12-1-16,-3 28 4 0,-1 7-4 15,2 5-1-15,-2 3-9 0,6-1 1 16,-2 0-5-16,2-5 1 0,0-3-3 0,2-3-2 15,0-11-3-15,0-15-11 0,2 0-12 16,-2-10-15-16,2 0-16 0,-2-6-19 16,-1 0-20-16,1-10-19 0,0-1-20 15,-3-3-24-15,1-6-38 0,0-4-42 0,-4-2-595 16,-1-7 277-16,-1-6 183 0</inkml:trace>
  <inkml:trace contextRef="#ctx0" brushRef="#br0" timeOffset="55205.584">22972 14518 114 0,'-6'-6'166'0,"2"1"-13"16,-2 2-15-16,4 0-14 0,2 3-10 15,0 0-3-15,0 0-4 0,16 17-13 16,-6-8-11-16,3 5-3 0,4-2-9 0,2 4-9 16,-1-1-4-16,2 3-12 0,1-5-30 15,0 2-31-15,0-2-30 0,-1-1-26 16,0-2-20-16,0-5-26 0,-1-5-291 15,-2-4 139-15,4 0 91 0</inkml:trace>
  <inkml:trace contextRef="#ctx0" brushRef="#br0" timeOffset="55363.7663">23467 14436 63 0,'17'-27'41'15,"-6"4"14"-15,1 3 12 0,-1 6 22 16,-3 1 10-16,-2 3 14 0,1 3 9 0,-3-1-9 16,1 2 0-16,1 5 13 0,-6 1 4 15,0 0 0-15,2 16-5 0,-2 0-7 16,-4 3-9-16,-2 3-8 0,-1 3-11 15,0 3-9-15,-1 3-5 0,-3 3-12 16,3 1-19-16,0-2-38 0,-1 0-33 0,2-2-39 16,3-2-39-16,2-2-33 0,2-5-457 15,0 1 202-15,0-2 133 0</inkml:trace>
  <inkml:trace contextRef="#ctx0" brushRef="#br0" timeOffset="55981.3874">23535 15008 151 0,'-3'-9'192'0,"1"3"-12"0,-2-1-13 0,-4 4-9 16,-1-1-3-16,-3 2-5 0,-6 4-2 15,-4 5-5-15,-8 3-5 0,-4 5-2 16,-9 8-4-16,-14 11-7 0,3 8-4 0,-1 10-1 15,1 7-8-15,-7 11-7 0,6 10-10 16,13-11-8-16,6 7-9 0,4-1-5 16,9 2-10-16,5-2-1 0,10-13-7 0,6-6-7 15,8-3-3-15,10 17-3 0,4-5-5 16,10-6-4-16,9-4-2 0,5-1-5 16,7-12-10-16,6-3-6 0,4-8-8 0,-6-12 2 15,0-5 0-15,2-13 1 0,0-2-9 16,23-11 5-16,-1-3 0 0,0-14 1 15,-1-4-2-15,-5-9 2 0,10-10-2 16,-6-5 5-16,-20-3 2 16,5-12 4-16,-18 4 2 0,-7-5 2 0,-5-3 0 0,-10-6-3 15,-8 0-1-15,-7-4 1 0,-9 3-5 16,-11 1 1-16,-11 0-2 0,-5 8-4 16,-11 3 2-16,-6 10 0 0,-12 7 0 0,-7 10-7 15,-8 9 3-15,-5 8 2 0,-2 10-1 16,-1 7-2-16,13 7-2 0,11 3-13 0,3 7-21 15,3 5-21-15,7 7-29 0,1 0-31 16,9 9-42-16,6 0-42 0,3 6-66 16,10-2-561-16,0 2 282 0,5-2 186 15</inkml:trace>
  <inkml:trace contextRef="#ctx0" brushRef="#br0" timeOffset="56474.0798">23190 15489 162 0,'0'0'206'0,"0"0"-9"0,2 16-16 15,-2-1-16-15,0 4-11 0,2 7-15 16,-2 3-12-16,4 4-15 0,-2 2-7 16,0 4-11-16,0 3-12 0,1-6-4 0,-1 3-9 15,0-2-9-15,0-5-16 0,-2-3-12 16,2-2-14-16,0-7-11 0,-2 1-9 15,2-7-17-15,-2-1-14 0,2-9 1 0,0-4 0 16,-2 0 5-16,3-15 2 0,-3-1 2 16,-3-12-1-16,3-5 6 0,0-3 8 15,0-5 5-15,0 0 14 0,5-1 8 16,-1 2 4-16,3 1 6 0,1 3 4 0,0 0-1 16,5 5-3-16,0 0 4 0,-1 4-7 15,1 6-1-15,2 3-4 0,-2 2 6 0,-1 9-6 16,1 0 3-16,-2 2 2 0,-3 8 1 15,0 0-1-15,-1 4 0 0,-3 2-2 16,0 2-2-16,1-2-1 0,3 5-4 16,-2-1 2-16,3 0-3 0,1 0 3 15,6 3-6-15,0-1 5 0,10 1-5 0,-1 2 3 16,3 0 5-16,-4-5 6 0,0 1 4 16,-3-3 18-16,-1 3 15 0,-4-2 16 15,-6-1 14-15,0 5-6 0,-8-1-5 0,-4-1-7 16,-4 2-10-16,-12-2-2 0,-1-1-15 15,-2-1-28-15,-4-3-37 0,-3-8-57 0,2-1-64 16,3-1-65-16,-7-5-724 0,1-9 315 16,-5-12 209-16</inkml:trace>
  <inkml:trace contextRef="#ctx0" brushRef="#br0" timeOffset="56968.786">23609 13693 105 0,'2'-8'125'16,"-2"0"-1"-16,2 1 2 0,-2-1 7 15,2 3 6-15,-2-3 1 0,0 2 1 16,0 0 2-16,0 2-7 0,0 4-11 0,0-9-15 15,0 9-6-15,0 0 0 0,0 0-5 16,-6 25-1-16,4-4-5 0,-3 10-2 16,5 12 0-16,0 15-7 0,2 25-1 0,1 3-9 15,1 4-7-15,0 2 1 0,0-2-13 16,1-2 0-16,-1-4-4 0,-2-4-7 16,0-11-5-16,-2-12 0 0,-2-2-5 0,0 0-3 15,0-6-4-15,0-5-1 0,-3-3-10 16,-1-5-19-16,2-2-24 0,-3-7-30 15,1-3-40-15,2-6-55 0,-4-1-38 0,1-9-37 16,-4-3-544-16,1-3 262 0,0-4 173 16</inkml:trace>
  <inkml:trace contextRef="#ctx0" brushRef="#br0" timeOffset="57225.7348">23003 14546 2 0,'-6'-7'156'0,"2"1"-15"16,2 2-9-16,-3 0-18 0,5 4 1 16,0 0-12-16,0 0-3 0,0 0 0 0,0 0-5 15,20 21 3-15,-10-8-7 16,5 3-6-16,-1 2-5 0,4 4-7 0,0-1-6 16,2 2-9-16,-1 4-4 0,0-3-3 15,2 1-4-15,-4-2-6 0,0-4-5 0,-2-3-2 16,-1 2-8-16,-3-5-10 0,0 1-23 15,-1-3-22-15,0-1-25 0,0-4-28 16,0-3-25-16,-2-1-22 0,3-6-384 16,2 0 175-16,0-4 114 0</inkml:trace>
  <inkml:trace contextRef="#ctx0" brushRef="#br0" timeOffset="57452.0812">23857 14339 125 0,'4'-2'163'16,"-4"2"-6"-16,0 0-9 0,0 0-4 0,-6 15-12 15,-3-1-6-15,0 4-7 0,-3 3-1 16,-3 7-12-16,0 0-8 0,-2 2-7 16,3-1-5-16,-2 1-11 0,0 3-5 0,1-1-9 15,2-6-11-15,0 3-27 0,3-6-37 16,0 2-42-16,0-8-55 0,4 0-48 0,-2-5-369 15,0-1 179-15,-1-6 119 0</inkml:trace>
  <inkml:trace contextRef="#ctx0" brushRef="#br0" timeOffset="58721.7528">23541 16306 126 0,'0'0'176'16,"-6"-4"-12"-16,6 4 9 0,0 0 11 0,0 20 3 15,0-7 1-15,-3 8-4 0,3 7-2 16,0 6-3-16,-2 13-1 0,2 10-13 16,0 25-8-16,0 6-9 0,2-3-10 0,-2 3-14 15,3-2-8-15,1-1-10 0,0 1-13 16,-1-6-2-16,-1 2-6 0,0-14-16 16,0-12-12-16,-2-2-8 0,2-2-2 0,0-6-3 15,0-4-12-15,-2-7-14 0,4 4-16 16,-4-10-7-16,0-3-23 0,2-3-24 15,-4-4-21-15,2 0-37 0,-4-3-37 0,2-5-39 16,-2-3-36-16,0-5-676 0,-5 1 306 16,0-4 201-16</inkml:trace>
  <inkml:trace contextRef="#ctx0" brushRef="#br0" timeOffset="58961.746">23008 17259 41 0,'0'0'197'0,"0"0"-10"0,0 0-3 0,0 0-14 15,27 17-15-15,-15-7-16 0,4 5-8 16,0 2-19-16,4 0-8 0,3 4-10 16,1 2-12-16,0-2-8 0,2-4-17 15,-1 2-22-15,-1-6-25 0,-4 0-22 0,6-5-25 16,-5 1-13-16,1-4-27 0,-2-5-16 15,4-3-15-15,2-2-18 0,-1-6-306 16,-1-3 147-16,2-1 97 0</inkml:trace>
  <inkml:trace contextRef="#ctx0" brushRef="#br0" timeOffset="59131.1972">23708 17249 330 0,'24'-25'19'0,"-8"5"20"0,-2 4 18 16,-2 3 13-16,-2 4 20 0,-4-3 17 0,1 5 19 16,-2-1 8-16,-1 2-5 0,-4 4 4 15,0 2 4-15,0 0 2 0,0 0-2 16,-28 17-2-16,12 1-3 0,-2-3-8 15,-1 6-5-15,-2 6-10 0,0-5-10 0,1 6-11 16,0-2-8-16,1 2-7 0,2-1-19 16,2 1-30-16,5-8-41 0,-2 1-46 15,8-1-59-15,0 1-67 0,2-2-591 16,4-4 265-16,2-5 175 0</inkml:trace>
  <inkml:trace contextRef="#ctx0" brushRef="#br0" timeOffset="59698.073">23738 17794 137 0,'-13'-9'208'0,"-2"3"-10"0,0 0 2 0,-1 0-7 15,-6 5-9-15,-1 2-10 0,-9 5-4 16,-6 0-7-16,-2 7-1 0,-9 3-10 16,-14 10-9-16,1 8-6 0,1 2-10 0,6-1-10 15,7 7-12-15,5 4-4 0,11-5-7 16,9-4-10-16,4 3-6 0,9 6-8 15,6-8-5-15,4 3-9 0,8 7-4 0,6 4-4 16,16 7-4-16,6 1-6 0,11-5-1 16,6-2-3-16,6-4-9 0,7-8-4 15,3 0-5-15,3-7-8 0,3-5 0 0,6-8-1 16,2-2-2-16,4-12-1 0,-11-5 5 16,13-9-3-16,2-3-3 0,0-9 4 15,-2-8-3-15,-4-1-1 0,8-18-1 16,-21 4 2-16,-9-6-3 0,-3-1 6 0,-9-9-1 15,-9-2-3-15,-8-3-1 0,-7-2 0 16,-12 9-1-16,-8 7 0 0,-7 6-2 0,-7-9 1 16,-14-11-2-16,-11 2 0 0,-10 6 4 15,-9 3-5-15,-8 7-1 0,-9 9 0 16,-6 2-3-16,-6 7-12 0,-1 2-5 16,1 10-15-16,1 2-15 0,16 5-18 15,6 8-22-15,11 0-21 0,1 5-25 0,5 1-28 16,2 3-17-16,4-1-22 0,1 6-24 0,7 1-503 15,2-2 250-15,5 5 164 0</inkml:trace>
  <inkml:trace contextRef="#ctx0" brushRef="#br0" timeOffset="60038.7985">23742 17945 188 0,'0'-6'206'0,"-2"0"-12"0,2 6-7 0,-6-3-13 15,6 3-2-15,0 0-1 0,-19 9-5 16,10-1-9-16,-4 5-5 0,5 0-10 0,-2 6-3 16,0 2-14-16,2 2-6 15,2 2-8-15,2-2-8 0,2 4-3 0,2-1-11 16,4-3-5-16,2 4-9 0,0-2-8 15,8-3-5-15,2-1-5 0,3 0-5 0,3-2-6 16,3 0-11-16,2-4-13 0,-1-7-14 16,3 0-22-16,1-2-19 0,-6-6-20 0,-1 0-22 15,0 0-16-15,-2-2-22 0,1-2-16 16,-4 2-8-16,-3-4-20 0,0 5-9 16,-2-4-12-16,-5 4-23 0,0-5-431 15,2 5 215-15,-6-5 142 0</inkml:trace>
  <inkml:trace contextRef="#ctx0" brushRef="#br0" timeOffset="61537.7479">24851 18049 1 0,'-6'-1'202'0,"6"1"-7"16,-11 0-7-16,11 0-14 0,0 0-11 16,-10 0-11-16,10 0-2 0,0 0-1 0,0 0 1 15,-8 1 2-15,8-1-1 0,4 7-6 16,0-1-3-16,2 0-8 0,3 2-1 16,1 0-7-16,3 0-4 0,4 4-10 15,3-4-8-15,4 3 1 0,6-4-9 0,5-1-10 16,8-5-4-16,1-1-10 0,10-6-4 15,5-1-11-15,26-8-2 0,1-7-13 16,5-4-4-16,21-12 1 0,-3-6-6 0,-2-11-6 16,4-7 0-16,0-6-3 0,0-9-11 15,24-32-4-15,-8-13-6 0,-2-10-16 16,-7-11-5-16,-11-6-11 0,-12-7-7 0,-13-7-7 16,-12-5-5-16,-26 23-3 0,-12-5-2 15,-10-8-1-15,-14-8 1 0,-10 0 1 0,-11-3 1 16,-14 6-1-16,-14-33-1 0,-11 13 3 15,0 37 3-15,-17-28 5 0,-3 8 1 16,6 37 3-16,-6 8 6 0,1 2 0 16,-8 9 3-16,1 5 1 0,-5 6 1 0,0 8 6 15,3 5-3-15,2 8 6 0,4 3-1 16,3 5 0-16,2 3 4 0,12 14 1 16,-1 2 1-16,0 1 1 0,-1 2 3 0,-3 4-3 15,7 5 5-15,0 0-2 0,6 9 2 16,9 5 0-16,2 2 0 0,0 4 0 15,6 0 1-15,3 5 1 0,-1 0-2 16,4 3-3-16,3 3-3 0,-1-2-8 0,2 3-12 16,-4-1 1-16,7 2-5 0,0 0-13 0,2 1-12 15,-3 1-14-15,6 0-13 0,2 1-5 16,-1 0-10-16,2 1-7 0,0-2-13 16,3 1-13-16,2-1-12 0,0-1-317 15,4-4 158-15,2 2 105 0</inkml:trace>
  <inkml:trace contextRef="#ctx0" brushRef="#br0" timeOffset="61933.9263">25258 12624 119 0,'4'-6'123'0,"-4"2"-5"15,0 4-1-15,-4-11-13 0,-1 5-7 16,-3 0-3-16,-5 4-3 0,-3-4-3 15,-6 1-6-15,-6 4-5 0,-5-4-1 16,-9 5-4-16,-9 3 0 0,-11-1-5 0,-1 2-8 16,-22 5-3-16,13-3-5 0,9 1-3 15,3 1 0-15,5-1-2 0,9-1-4 0,3 2-2 16,7-3-7-16,5-1-3 0,3 4-11 16,2-2 6-16,6 3 1 0,1 3-4 15,1 3-3-15,6 4-2 0,4 2-1 16,2 4-1-16,6 3 2 0,2 3-6 0,4 7 3 15,4 6-5-15,5 3 5 0,0 3-4 16,10 14-1-16,3-1-1 0,-3-4 3 16,5-2-2-16,-7-9-3 0,-2-8 2 15,1 0 0-15,-4-3-4 0,-1-6-8 0,-2-3-1 16,0-2-6-16,-5-3-9 0,2-4-11 0,-4-2-4 16,0-2-18-16,-2-1-18 0,3 0-14 15,-3-3-21-15,1 3-22 0,-3-6-24 16,0 3-340-16,5-1 167 0,-7 0 111 15</inkml:trace>
  <inkml:trace contextRef="#ctx0" brushRef="#br0" timeOffset="79583.7656">16636 15344 29 0,'0'0'27'0,"0"0"-1"16,0 0-2-16,-6-3-3 0,6 3 0 0,0 0 0 15,0 0-4-15,0 0-2 0,0 0-1 16,0 0 1-16,0 0-2 0,0 0-1 15,0 0-2-15,0 0 0 0,0 0-4 0,0 0 4 16,0 0-5-16,-12 6 2 0,12-6-3 16,-7 3 1-16,5 1-1 0,-4 0 0 15,1-2 0-15,-1 3-2 0,0-2 0 16,-1 0 1-16,1 5 3 0,0-6-4 0,-2 3 0 16,0 0 0-16,2-2-2 0,0 1 2 15,0-3 0-15,2 5 0 0,-3-3-2 16,7-3 4-16,-8 4-1 0,3-4 3 15,5 0-2-15,-8 4 3 0,8-4 1 0,-4 5 1 16,4-5 0-16,-7 2 0 0,7-2 0 16,0 0 1-16,0 0-2 0,-6 4 1 0,6-4-2 15,0 0-3-15,0 0-1 0,0 0-1 16,0 0 1-16,0 0-3 0,0 0 6 16,25 2 2-16,-12-4 1 0,4 2-1 15,7-4 4-15,5-3 2 0,9 3 0 0,8-3 5 16,9 0-3-16,3 0 3 0,27-3-1 15,-2 2-3-15,-12 3-2 0,-9-1 0 16,1 2 0-16,-4 0-1 0,1 0-3 16,-3 1 1-16,-9 0 0 0,-3-3 3 0,-3 5-7 15,-6 1 3-15,-2-4-2 0,-3 2 2 16,-3 0-4-16,-5 0 1 0,1 1 2 16,-6-2-1-16,0 3-3 0,-4 0 8 0,1 0 3 15,-2 0 2-15,0-3-6 0,-3 3 0 16,-1 0-2-16,-9 0-11 0,13-2-16 15,-13 2-14-15,0 0-18 0,0 0-205 16,0 0 87-16,0 0 57 0</inkml:trace>
  <inkml:trace contextRef="#ctx0" brushRef="#br0" timeOffset="80012.6882">16662 15729 64 0,'14'0'74'0,"8"-6"-3"0,5 5-5 0,11-5 1 15,5-2 3-15,9-1-9 0,8-1-4 16,20 0-4-16,3-4-3 0,-1-2 4 16,3 3-5-16,-2 4-5 0,-1-7-1 0,-1 4-2 15,-16 4-5-15,-12-2-8 0,-9 4 1 16,1 2 0-16,-7-4-11 0,-6 5 5 0,-2 1 2 16,-5-4 4-16,-3 4-1 15,-4-1 2-15,2-1 4 0,-4 2 5 0,-3 2 0 16,-3-2 1-16,3 0-6 0,-2-2-1 15,-3 4-8-15,0-2 0 0,2 2 0 0,-2-2-3 16,-2 2-2-16,-6 0-9 0,13 0-10 16,-13 0-21-16,6-3-18 0,-6 3-17 15,0 0-17-15,0 0-12 0,0 0-18 16,0 0-278-16,0 0 129 0,-25 5 86 0</inkml:trace>
  <inkml:trace contextRef="#ctx0" brushRef="#br0" timeOffset="86409.854">9312 16729 13 0,'0'0'51'0,"0"0"-6"0,0 0 1 0,0 0-8 16,0 0-3-16,0 0-1 0,0 0-2 15,0 0-4-15,0 0-1 0,0 0 2 16,0 0 1-16,0 0-1 0,0 0 1 0,10-2 1 15,-10 2-4-15,0 0 7 0,14 2-4 16,-14-2-3-16,15 4 0 0,-7-4-4 16,5 0 1-16,0 0-2 0,1-6-5 15,6 6-2-15,-2-5 5 0,10 3 0 0,-1-4-4 16,9-2-2-16,5 1-2 0,7 0 2 16,3-6 1-16,5 2 2 0,1 2 5 15,17-7-7-15,-11 0 0 0,9-2 0 16,-11 5-3-16,-6 0 5 0,-1-1-5 0,1 1 11 15,-3 2-13-15,-1 1 0 0,-2-3-1 16,-11 2-2-16,-2 4 5 0,-6-2-4 16,-3 4 4-16,-1 1 5 0,-8-2 1 0,2 5-3 15,-4-5-1-15,-1 0 5 0,-2 4 10 16,-2 2-4-16,-1-6 3 0,0 6 1 16,2-4-6-16,-4 3 9 0,0-2-3 0,-1 0-3 15,1 3-6-15,-8 0 6 0,11-2-4 16,-5-1 1-16,-2 0-4 0,-4 3-6 15,9-3 3-15,-9 3-1 0,0 0 0 0,8 0 1 16,-8 0-3-16,0 0-4 0,0 0-11 16,6-6-17-16,-6 6-20 0,0 0 1 15,0 0-18-15,0 0-9 0,0 0-9 16,-12-7-2-16,6 7-4 0,6 0-1 0,-15 0-10 16,15 0 3-16,-24 2-209 0,12 2 101 15,-6-3 66-15</inkml:trace>
  <inkml:trace contextRef="#ctx0" brushRef="#br0" timeOffset="86859.7054">9738 16906 21 0,'0'0'87'0,"0"0"-5"15,17 2-2-15,-4-4-3 0,2 1-5 16,8-9 1-16,4 1-16 0,12-4-7 16,7-4 8-16,24-9-3 0,2-2-1 15,4-2-5-15,7-1-2 0,2 2-1 0,16-10-3 16,-16 9 1-16,-1-2-2 0,-3 4-7 15,-5 3 0-15,-4 2-37 0,-15 2 3 0,-10 6 3 16,-2-3 2-16,-10 10-1 16,-1-4-1-16,-6 2-1 0,-3 5 6 0,-4-4 4 15,-2 2 0-15,-2 1 1 0,-2 0 5 16,-1 1 3-16,0 1 0 0,-4-1 5 0,0 1-2 16,-1 0-6-16,1 1 3 0,-3 0-4 15,2 0 1-15,-5 0-4 0,2 2 3 16,-6 1-8-16,0 0-3 0,8 0-1 15,-8 0-8-15,0 0-13 0,0 0-9 0,0 0-11 16,0 0-13-16,-8 13-14 16,8-13-12-16,-4 8-19 0,4-1-272 0,0-5 124 15,0-2 82-15</inkml:trace>
  <inkml:trace contextRef="#ctx0" brushRef="#br0" timeOffset="91105.6512">24909 2264 14 0,'-43'-3'103'16,"3"3"-2"-16,2 3-10 0,-2 6-4 0,-9 4-5 15,-19 11-1-15,-1 11-11 0,-2 11-2 16,-16 16-4-16,5 9 6 0,6 12-3 15,2 9 2-15,4 9-4 0,9 7-6 16,8 5 2-16,6-1-4 16,13 7-5-16,8 2 0 0,14-1-6 0,10-22 1 0,10-1-2 15,18 10 0-15,8-9 6 0,15-7 2 16,10-12 2-16,15-8-5 0,9-10 2 0,10-14-1 16,8-11-5-16,-12-13 4 0,4-10 3 15,4-13-4-15,3-7-1 0,2-10-1 16,17-16-3-16,-2-8-2 0,-6-9-3 0,-1-13-1 15,-6-5-1-15,-9-10-3 0,-6-11-4 16,-8-6-2-16,-14-11-5 0,-10-9-2 16,-13-3-1-16,-12-3-5 0,-12-3 0 0,-12 2-6 15,-14 21 2-15,-14-12-6 0,-10 6 1 16,-7 9-3-16,-15 10-2 0,-7 8 0 16,-10 7 0-16,-5 11-5 0,-7 3 1 15,9 19-2-15,-8 1-3 0,-18 2-2 0,9 11-7 16,-2 2-5-16,2 6-9 0,0 10-5 15,16 2-10-15,11 6-22 0,3 6-10 16,2 5-27-16,-13 8-17 0,7 8-16 0,5 5-24 16,16 0-406-16,8 1 193 0,5-1 128 15</inkml:trace>
  <inkml:trace contextRef="#ctx0" brushRef="#br0" timeOffset="91639.9288">24923 3110 34 0,'0'0'112'0,"2"-3"-20"0,-2 3-7 0,0 0-9 15,0 0-5-15,-4 25-7 0,0-6 0 16,0 7-13-16,-2 7 3 0,-2 3-12 16,2 4 0-16,0-3-8 0,0 6-4 15,0-5-1-15,-1-2 2 0,3-5-10 0,2-4 4 16,0-4-2-16,-1-3 12 0,1-2 31 15,0-10 13-15,2-2-8 0,-2-6-8 16,2 0-6-16,-2-21-5 0,0 1-7 16,0-11-2-16,-2-7-6 0,2-6-7 0,-3-9-4 15,1 0-2-15,2-1-1 0,0 1 0 16,2 5-3-16,0 4-5 0,2 3 1 16,0 2-6-16,0 7 3 0,2 1-6 0,-1 5-4 15,3 2-3-15,2 4-1 0,1 7 1 16,4 3 8-16,-1 6-7 0,3 6-1 0,2 5 5 15,2 9-1-15,2 8 1 0,0 5-2 16,1 8 3-16,1 2-7 0,-2 4-7 16,0 0-8-16,1 1-9 0,-4 2-19 15,2-4-14-15,-4 1-22 0,-1 0-17 16,-2-9-19-16,0 0-335 0,-5-2 154 0,-2-5 101 16</inkml:trace>
  <inkml:trace contextRef="#ctx0" brushRef="#br0" timeOffset="91799.3345">24893 3412 54 0,'28'-21'114'0,"4"1"-14"16,1 1-8-16,10 1-10 0,21-9-3 16,5 2-18-16,3 0-27 0,5 2-35 0,-4 1-48 15,6-5-144-15,1 2 66 0,-3 0 43 16</inkml:trace>
  <inkml:trace contextRef="#ctx0" brushRef="#br0" timeOffset="92081.8859">26788 2121 93 0,'0'0'138'15,"0"0"0"-15,2 17 3 0,-2-1-1 16,-2 13-3-16,0 11-5 0,0 13-12 16,2 10-6-16,2 23-11 0,-2 5-8 15,2 5-9-15,0-1-7 0,-2 0-9 0,4-3-9 16,2-3-4-16,-1-1-6 0,0-2-5 16,1-6-4-16,-2-15 0 0,-2-7-7 0,2-2-5 15,-4-11-5-15,2-4-11 0,-2-1-15 16,2-6-18-16,-2-8-33 0,2 1-24 15,-2-6-57-15,-2-10-448 0,0-4 197 16,-2-4 131-16</inkml:trace>
  <inkml:trace contextRef="#ctx0" brushRef="#br0" timeOffset="92577.15">26608 1830 60 0,'0'-7'118'0,"0"-1"-13"0,2 2-9 16,2-1-11-16,10 1-8 0,0-2-5 15,16-1-7-15,7 1 0 0,15 1-2 16,9-3-14-16,32 2-1 0,6 0-2 0,10-3-9 15,26 4-1-15,-2 0 0 0,5-1 1 16,3 4-5-16,1 2-1 0,-1-2-5 16,-26 0 1-16,-4 4-8 0,-6-2 6 0,-10 2-4 15,-18 0-5-15,-16 0-1 0,-9 2 3 16,-6 1-5-16,-1-2 2 0,-6 0-4 16,-7 4 9-16,-2-1-2 0,-3 1 2 15,-1 4 5-15,-1 2 3 0,0 4 8 0,-1 4 4 16,-5 8 1-16,0 3 3 0,0 10 9 15,-3 7-1-15,2 22 3 0,-6 9-1 0,-1 8-1 16,-2 1-6-16,-5 1-3 0,0 3-3 16,-4-2-3-16,0 0-6 0,-2-4-2 15,0-1-4-15,0-1-1 0,0-18-3 16,2-4-5-16,-5-5 3 0,5-1-3 0,0-2 0 16,-2-7-4-16,0-2-8 0,2-6-8 15,-2 1-21-15,0-10-11 0,-1 0-23 16,1-4-14-16,0 0-28 0,-4-4-15 15,0 0-36-15,-6-2-441 0,-4-2 202 0,-5-2 132 16</inkml:trace>
  <inkml:trace contextRef="#ctx0" brushRef="#br0" timeOffset="92933.9184">27232 3657 20 0,'0'0'109'0,"0"0"2"0,0 0-1 15,0 0 3-15,43 6 0 0,-11-4-5 16,10 0-1-16,9-2-6 0,12 1-5 15,29-2-5-15,5-1-1 0,6 0 14 16,4 0-12-16,4 2-1 16,4-4-6-16,1 2-9 0,-1 0-3 0,-8 2-10 0,-9 2-5 15,-7-2-8-15,-20 0-1 0,-16 2-8 16,-8-2-1-16,-5 0-7 0,-8 0-3 16,-2 2-16-16,-6-2-10 0,-5 0-15 15,-1 2-34-15,0-2-24 0,-1 2-50 0,-6-2-60 16,2 0-382-16,-7 0 191 0,-8 0 125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45:49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7383 10279 10 0,'-6'2'23'0,"6"-2"-8"0,0 0-11 0,-6 3-22 15,6-3 6-15,0 0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31:20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22350 7355 8 0,'8'-17'121'15,"-4"6"-3"-15,0 1 3 0,2 2-10 16,-3 2-14-16,-1 3-10 0,2 2-8 0,-4 1-11 16,0 0 0-16,9 14 1 0,-3 1 10 15,-2 6 2-15,3 15 8 0,1 14-21 16,4 28 2-16,4 13 4 0,-2 30 7 16,10 7 5-16,3 2 3 0,5 6 5 0,10 8 3 15,17 34 5-15,3-1 8 0,3 2-5 0,6-2-4 16,-2-7-4-16,-11-35-1 0,-1-4-4 15,-1 6-9-15,-1 1 1 0,-3-3-2 16,-2-5-6-16,-5-6-4 0,-3-8-6 16,-3-5-6-16,-4-5-4 0,-3-6-4 0,-6-17-8 15,-2-5-2-15,2-3-5 0,-5-10-1 16,1 2-4-16,-6-16-1 0,0-6-4 16,-2-4-1-16,-4-5-2 0,1-5-7 0,-2-7-2 15,-1 1-13-15,1-3-14 0,-3-4-32 16,-2-8-47-16,0-2-62 0,0-2-61 15,0-5-47-15,-4-1-673 0,8-13 317 0,-6 2 210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28T04:46:41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12586 6166 2 0,'-3'10'33'0,"3"-10"-4"0,0 0-2 15,5 8-3-15,-5-8 0 0,2 7-5 16,-2-7 3-16,0 7-8 0,0-2-2 16,0 1 0-16,0-6 0 0,2 7-2 15,-4-1-1-15,2-6-1 0,0 9 3 0,0-5-2 16,0-4-1-16,-2 9 0 0,0-5 0 16,-1 1-4-16,3-5 3 0,-7 8-1 0,5-3-1 15,0-2-1-15,-2 3 0 0,0-2 2 16,0-1 1-16,4-3-2 0,-8 6 2 15,1-2 1-15,3 0-1 0,-1 0 2 16,-1-2 2-16,6-2-2 0,-10 5 1 0,3-3 2 16,1 2 1-16,-2-4 0 0,1 2 2 15,-2 0-1-15,9-2 1 0,-16 0 3 0,5 0 3 16,2-2-1-16,-1 0-3 0,-1-2 1 16,-1-2 5-16,-1 0-2 0,-2-3 4 15,1 0-2-15,-4-3 1 0,4-2 1 0,-3-4-6 16,2 0 1-16,0-2 1 0,-1-5-4 15,-2 0 3-15,4-4-6 0,-2 1-2 16,4-2 6-16,-1-2-9 0,1-1 6 0,-2-2 0 16,4 1-3-16,0-2 4 0,-3-7 0 15,2-1-8-15,-1-2 7 0,3-4 0 16,-1 0-1-16,1-1 3 0,0-1-3 0,3-3-1 16,2 3-1-16,-2-3 2 0,2 2-4 15,2 2 0-15,0-1 0 0,4 8 3 16,-2 0-1-16,4 5 4 0,0-3 0 15,0 3-7-15,2 0-1 0,3 1 1 0,2 0-3 16,3-2 0-16,3-2-1 0,5 2-4 16,2 0 3-16,15-10-1 0,3-1 0 0,5 4-3 15,5 1 4-15,6 0 1 0,5 4-2 16,7 1 5-16,0 2-3 0,6 3-5 16,3 0 9-16,6 3-5 0,-1 5-5 15,5 1 3-15,2 2 3 0,-2 3-4 16,4 2 4-16,2 0-5 0,2 6 2 0,5 0 4 15,4 3 0-15,4 1-2 0,2 5 0 0,24-3-3 16,-22 5 0-16,0 3 4 0,-1 0-4 16,-4 1 6-16,-2 5-5 0,-6 0 2 0,-4-1 2 15,-2 5-7-15,-4-1 0 0,0 3 7 16,-4 3 0-16,-2 1-5 0,-3-2 3 16,-1 6-4-16,-4-1 4 0,-4 2 2 15,1 0-3-15,-3 1 0 0,-2 3-2 0,1 2 5 16,-3 0 2-16,-3 2 0 0,-1 0-7 15,-3 0 5-15,-1 2 2 0,-10-4-10 16,-7-3 2-16,1 1 0 0,9 10 14 0,-7-8-14 16,-7 0 1-16,0 0 4 0,0 2-6 15,-1 1 1-15,-2 1 2 0,-3 1 0 16,12 11 6-16,-10-6-5 0,-7-6-2 16,1 1 6-16,-6 1 2 0,-1 4-1 0,0 0-9 15,-4 1 7-15,-1 2 1 0,-4-5-1 16,-4 3 3-16,0 1-1 0,-4 1-2 0,1 0 2 15,-5 0-1-15,-3 0 1 0,-3 3-4 16,-2 2-1-16,-3 0 10 0,-4-2 1 0,1 6-11 16,-4-5 4-16,-1 0-2 0,-8 12 5 15,-4 0-5-15,1-1-4 0,-7-3 2 16,5-9 4-16,-7 7-5 0,-3-4-3 16,-5 0 4-16,-2-1 3 0,-2-1-1 0,-6 0-4 15,-2-2 3-15,-5-2 2 0,-1 0-3 16,-3-5-3-16,-1 2 1 0,-2-3-1 0,-3 0 1 15,0-1 4-15,-2-3-5 0,0 2 0 16,-3-2-1-16,-1-2 1 0,-2-1-5 16,-3-4 7-16,-8-2 2 0,-2-3-5 0,-5 0 3 15,0-3 0-15,-5-3 2 0,-2-4-2 16,0 0 1-16,-4-2 3 0,-2-2 2 16,-2-3 6-16,3 1-5 0,0-5 2 15,4-3 6-15,6-1-4 0,5-6 1 0,4-1-3 16,6-3 2-16,4-2-2 0,5 0-3 15,6-4-7-15,2 0 6 0,15 4 0 16,9 0 1-16,3-2-1 0,3 0-2 0,2 0-2 16,11 2 1-16,-3 0-1 0,2 0-11 15,5 2-8-15,0-2-10 0,2 4-16 16,1-1-17-16,2 1-14 0,0 0-19 0,2 1-14 16,1 0-17-16,0 4-306 0,4 0 146 15,3-3 96-15</inkml:trace>
  <inkml:trace contextRef="#ctx0" brushRef="#br0" timeOffset="6778.41">11019 8132 25 0,'0'0'43'0,"0"0"-5"0,0 0 2 0,0 0-3 16,-6-2 2-16,6 2-2 0,0 0-1 15,0 0 3-15,0 0-1 0,0 0 5 0,0 0-5 16,-7-2 3-16,7 2-3 0,0 0-2 15,0 0 1-15,0 0 2 0,0 0-5 16,0 0 11-16,0 0 7 0,0 0 2 16,0 0-1-16,25 12 1 0,-7-9 3 0,2 1 0 15,10 2-3-15,9 0-4 0,3-1-3 16,11 5 0-16,6-2-2 0,19 3-4 0,5 0 3 16,0 1-6-16,1-3 2 0,-1-2-4 15,-14 2-5-15,-3-6 2 0,-3 3 0 16,4-2-4-16,-4 2 2 0,-2-3-4 15,1 2-2-15,-1-4 0 0,-2 4 0 0,-4-3-2 16,-6 3-3-16,-5-4-2 0,-1 2 1 16,-7-1-4-16,-5-1-7 0,1 2 7 0,-4-1-3 15,-5-1-3-15,-2 2 1 0,-2-3-2 16,-2 2 0-16,-2-2-2 0,-3 1-3 16,-1 0-7-16,0 2-11 0,-5-1-19 15,0 1-15-15,-1 0-16 0,-5-3-16 16,0 0-17-16,2 6-12 0,-2-6-14 0,0 0-334 15,0 0 156-15,0 0 103 0</inkml:trace>
  <inkml:trace contextRef="#ctx0" brushRef="#br0" timeOffset="7334.5669">12069 8004 75 0,'-8'-1'124'0,"8"1"-5"0,-12-4-11 16,12 4-7-16,-8-2-9 0,8 2-3 15,0 0-3-15,0 0 4 0,0 0 3 0,0 0-9 16,0 0-4-16,13 13-1 0,0-5-7 16,3-2 0-16,6 2-11 0,5 1-4 15,5 1-6-15,2 2-5 0,2 0-4 16,11 4-3-16,-3-6-7 0,5 4-2 0,-3-1-4 16,3-1 1-16,-1-1-1 0,1 1-4 15,-7-3-4-15,-3 2 1 0,-1-1-2 0,-2 1-3 16,-3 1 0-16,-3 1 0 0,-4-1 1 15,-3-2-3-15,-6 5 7 0,0 0-2 16,-9 1 2-16,-2 0 2 0,-4 3-1 0,-4 0 4 16,-6 6 5-16,-6 2 2 0,-4-1 1 15,-7 7 1-15,-3-2 3 0,1-3 2 16,-5 0 2-16,-2-1 3 0,6-4-3 16,-3 2-1-16,3-6-4 0,0 0 0 0,6 0-6 15,-2-6-4-15,5-1-1 0,3 0-3 16,-2-4-5-16,6 0 1 0,-1 0-3 15,2-3-5-15,1 3-5 0,1-4-9 0,1 2-13 16,2-1-16-16,-1-1-20 0,1-2-26 16,1 2-24-16,1-1-28 0,0 2-17 15,4-5-18-15,0 0-484 0,0 0 221 0,0 0 147 16</inkml:trace>
  <inkml:trace contextRef="#ctx0" brushRef="#br0" timeOffset="10502.0123">5244 9563 14 0,'0'0'59'0,"0"0"-4"16,0 0-3-16,0 0-3 0,-6 4-3 15,6-4-1-15,0 0-2 0,0 0-1 0,0 0-1 16,0 0 0-16,0 0 3 0,-4 4-4 16,4-4-4-16,0 0-3 0,0 0 1 15,0 0 3-15,0 0-1 0,0 0-1 16,0 0-7-16,0 0 6 0,0 0-5 0,0 0 6 16,8 5 4-16,-8-5 4 0,14 2-3 15,-4-2 2-15,4 0-3 0,6 0 5 16,3-2-1-16,5 0 3 0,10-4-2 15,-3-1 3-15,5-1 0 0,9-5-2 0,0 2 1 16,4-3-4-16,0 0 3 0,0 0-2 16,-3 1 1-16,1-1-2 0,-4 1 1 0,2-1-5 15,-12 3-4-15,2 2-5 0,-3-1 2 16,-2 0-4-16,0 1-2 0,-5-1-2 16,-1 3-3-16,0 1 1 0,-3-2-2 15,-2 1-3-15,0 1 0 0,-3 0-4 0,-2 3 1 16,-3-2-2-16,0 3-2 0,-4-1 3 15,-1 0-1-15,0 0 0 0,0 1-5 0,-4 1 2 16,-6 1-4-16,12-2-5 0,-6 2-2 16,-6 0-3-16,0 0-20 0,0 0-8 15,0 0-17-15,-10 11-16 0,0-4-17 16,-6 3-16-16,-2-1-10 0,-6 1-9 0,-1 4-2 16,-3 1-5-16,-1-2 0 0,-3 4-267 15,-2-2 134-15,-4 4 88 0</inkml:trace>
  <inkml:trace contextRef="#ctx0" brushRef="#br0" timeOffset="10847.1626">5157 9976 58 0,'16'0'103'16,"3"-4"-2"-16,4 3-6 0,6-7 1 15,7 1 0-15,11-6-6 0,2-4-3 0,21-3-7 16,1-4-2-16,4-1 0 0,1-3-5 16,1 2-2-16,2-1-6 0,2-2-6 15,-1 3-4-15,-1-1 1 0,-3 1-8 16,-2 1-1-16,-6 2 0 0,-11 4-6 0,-9 2 0 16,-1 1-5-16,-9 3 0 0,-2 2-6 15,-4-1 1-15,-1 1-4 0,-5 3-5 0,-3 1 0 16,-3 0 0-16,-4 1-6 0,2 1 0 15,-4-1 0-15,-3 3-6 0,2-1-1 16,-5 3 1-16,3-4-9 0,-3 1-11 16,0 2-15-16,-2 1-20 0,2-1-16 0,-8 2-18 15,12-6-11-15,-8 6-12 0,-4 0-23 16,8-4-328-16,-8 4 154 0,0 0 101 16</inkml:trace>
  <inkml:trace contextRef="#ctx0" brushRef="#br0" timeOffset="21625.7953">14945 8589 74 0,'2'-17'128'16,"0"0"-12"-16,0-4-4 0,1 2 0 0,-1-3-3 15,-2 1-8-15,-2-1-1 0,-1 1 0 16,-3 0-11-16,-2 2-3 0,-4 2-10 0,-6 6-8 16,-3 3-7-16,-4 8-2 0,-12 6-2 15,-7 7-1-15,-19 12-5 0,1 9-6 16,3 7-5-16,4 0 0 0,7 11-4 15,7-1-2-15,1 2-5 0,16-9 1 0,6-4-2 16,5-7-3-16,7-6-4 0,1-2-3 16,7-3 0-16,3-6 2 0,3-1 0 0,5-6 2 15,1-3 4-15,6-6-4 0,5-6 2 16,-2-6-1-16,7-2-6 0,-1-4 2 16,-1-3-4-16,0 0-2 0,-1-2-1 0,-3 2 2 15,-1 0-5-15,-4 6-5 0,-2-1 4 16,1 2-4-16,-4 3-3 0,-2 5-1 15,1 0 0-15,0 6 0 0,1 4-1 0,-1 4 6 16,4 5-3-16,2 5 0 0,0 4 2 16,2 2 2-16,0 3 0 0,5 4 3 15,2-2-7-15,-1 5-8 0,1-6-22 0,-6-3-27 16,4-4-28-16,2 0-36 0,-3-6-26 16,-1-3-29-16,-4-5-376 0,2-3 187 15,-3-6 123-15</inkml:trace>
  <inkml:trace contextRef="#ctx0" brushRef="#br0" timeOffset="22311.6177">15538 8572 63 0,'-17'10'190'16,"7"-3"-7"-16,-4 5-8 0,2 3-9 0,-1 4-5 15,3 2-10-15,-3 8-6 0,2 1-17 16,3 1-7-16,2-3-12 0,4 2-14 15,0-1-8-15,4 0-3 0,4 0-13 0,0-2-6 16,7 1-5-16,0-7-8 0,4-2-11 16,1-4-17-16,4-2-19 0,1-3-15 15,2-5-17-15,1-3-15 0,1-4-10 0,1-3-3 16,2-3 5-16,-5-1-4 16,5-6 4-16,-3-3 5 0,-4-3 6 0,0 2 7 15,-5 0 9-15,-4 3 12 0,-1-2 12 0,0 0 23 16,-7 5 11-16,0 0 10 0,-1 4 2 15,-3-1-2-15,-2 2 0 0,0 2-2 16,-2 3-1-16,2 3-2 0,0 0 0 0,0 0-5 16,0 0 1-16,-13 19-4 0,13-8 1 15,-2 4-5-15,2 1 0 0,2 3-6 0,0-1 1 16,2 1-2-16,3 3-3 16,1-3-1-16,1 0-2 0,4-2 0 0,-1-5-2 15,0-1 1-15,6-3-3 0,-2-1-2 16,4-5-6-16,-1-2-3 0,-1-4-5 15,2-1-6-15,3-5-6 0,-2-2-2 0,-2 0-3 16,1-6-3-16,-4-1 0 0,-1 2 6 16,0-2 0-16,-5 0 1 0,1 0 2 0,-3 6 5 15,-1-1 14-15,-3 3 8 0,1 1 0 16,-1 2-5-16,-2 3 4 0,-2 3 5 16,0 2 1-16,0 0 5 0,0 17 5 0,0-6 6 15,2 6 5-15,2 2 3 0,0 5 2 16,2 2 2-16,4 5-2 0,-2 3-5 15,4 2 0-15,-1 0-5 0,4 7 0 0,-2 0-1 16,1 1-5-16,-2 4-1 0,2-2 2 16,-4-1 0-16,-2-7-1 0,-1-1 3 15,-3-1 3-15,1-6 7 0,-5 1 3 0,-3-4-3 16,-1-1 6-16,-5-3-10 0,-1-1 1 16,-6-2-1-16,-6 1-6 0,-1-8 1 15,-3-1-5-15,-2-4 1 0,-1-2-8 16,-1-4-20-16,1-2-23 0,2-8-31 0,-3-3-37 15,0-6-42-15,7-6-39 0,1-3-28 16,8-5-21-16,6-1-616 0,3-4 286 16,7-1 188-16</inkml:trace>
  <inkml:trace contextRef="#ctx0" brushRef="#br0" timeOffset="22855.4547">16551 8751 162 0,'-14'16'198'0,"4"-5"-6"0,-3 4-16 16,0 5-14-16,0 2-13 0,1 3-15 16,3 0-12-16,0 2-12 0,7 1-9 15,-2-3-11-15,6 2-7 0,2-5-7 16,5-1-6-16,2-5-10 0,4-5-4 0,-1-2-4 16,6-5-6-16,-2-4-4 0,4-4-3 15,3-5-9-15,3-4-1 0,0-5-20 16,5-9 0-16,1-1 0 0,-2-6-1 0,8-14-1 15,-2-3-3-15,-7-6-2 0,-3-1 0 16,-11 5-1-16,-6 3-2 0,-3 3 9 16,-8 3 15-16,0 4 10 0,-4 2 6 0,-3 6 5 15,1 5-1-15,-2 4-5 0,-3 6 0 16,-1 7-2-16,0 6 1 0,0 7-3 16,0 6 0-16,-1 6 0 0,0 6 3 0,2 8-2 15,1 5-1-15,6 5-3 0,2 4 0 16,4 3-3-16,4 5-3 0,0 3 0 15,7-3-4-15,11 14 2 0,-6-17-5 0,4-5 2 16,3-6-1-16,1-5-3 0,0-3-1 16,0-7-3-16,2-7-1 0,-3-3-4 15,1-4 1-15,-3-7-4 0,0-1-4 0,2-3 2 16,-1-6-4-16,-1 0 0 0,-2-2 0 16,-4 0-2-16,0-3 2 0,-6 1-2 15,-1 1 1-15,0 3 1 0,0-1-2 0,-4 3-3 16,2-1-1-16,-2 2-1 0,-1 3 3 15,1 3-1-15,-6 0 2 0,11 9 0 16,-5-3 2-16,3 3-1 0,1 3 2 16,0-1 0-16,2 3-13 0,0-3-19 0,0 5-24 15,4-3-28-15,-4-2-41 0,1 1-28 16,1-1-27-16,0-3-29 16,-4-5-517-16,0 0 247 0,1-3 164 0</inkml:trace>
  <inkml:trace contextRef="#ctx0" brushRef="#br0" timeOffset="22990.7705">17337 8643 75 0,'-8'-5'109'15,"-1"2"-11"-15,3 3-17 0,6 0-7 16,0 0-26-16,0 0-14 0,0 14-32 0,8-7-32 16,3 3-137-16,5-1 56 0,4 1 38 15</inkml:trace>
  <inkml:trace contextRef="#ctx0" brushRef="#br0" timeOffset="23224.1541">17932 8738 197 0,'0'0'216'0,"-21"6"-7"0,6-1-7 16,-2 5-8-16,2 3-8 0,-1 3-6 15,0 0-8-15,4 5-7 0,3 0-8 0,3 2 1 16,6-1-7-16,6 2-4 0,7-1-11 15,6 2-17-15,6-2-8 0,5-2-8 0,6 0-9 16,7-2-11-16,1-4-13 0,1-2-33 16,-3-6-39-16,-2-1-46 0,-5-3-48 15,2-3-49-15,-1 0-43 0,-4-4-59 16,-5-1-556-16,-1-1 273 0,-8 1 180 0</inkml:trace>
  <inkml:trace contextRef="#ctx0" brushRef="#br0" timeOffset="23553.1614">15765 9688 74 0,'-16'11'240'0,"12"-3"-6"15,17-3-11-15,12-2-18 0,16-3-19 16,26-2-15-16,39-5-18 0,34-5-3 15,14-7-10-15,20 1-6 0,5 0-7 0,9-3-5 16,40-4 1-16,-42 8 2 0,-4 0-5 16,-2 5-5-16,-2-1-6 0,-9 4-7 15,-6-3-1-15,-9 3 0 0,-11 1-1 16,-38 2-13-16,-7 3-2 0,-24-2-7 0,-17 2-6 16,-13 0-1-16,-6 2-2 0,-5 0-7 15,-5 1-1-15,-4 0-8 0,-3 0-5 16,-4-3-2-16,-6 3-9 0,-1 3-20 0,-4-3-46 15,-6 0-49-15,0 0-66 0,0 0-79 16,0 0-58-16,0 0-803 0,-20 7 369 16,3-6 243-16</inkml:trace>
  <inkml:trace contextRef="#ctx0" brushRef="#br0" timeOffset="24730.8771">8646 13539 108 0,'-11'-2'139'16,"11"2"2"-16,0 0 9 0,-8-3 5 15,6 0-14-15,-2-3-10 0,-2-5-9 0,-2-6-9 16,0-6-3-16,-4-11 0 0,-1-12-3 16,-2-4-9-16,-4-22-8 0,0-3-11 15,0-6-6-15,0-7-8 0,4-6-9 0,3-1-6 16,1 0-4-16,11-4-2 0,8 0-6 16,15-15-2-16,15 3-2 0,18 6-2 15,16 3 0-15,12 0 4 0,18 8-2 0,34-15-4 16,-20 26 2-16,41-7 1 0,9 12-1 15,-19 23-2-15,9 10 0 0,7 11-3 16,7 7-5-16,-1 14 1 0,-8 11-2 0,-2 10-7 16,-5 11 9-16,-5 9-5 0,-10 10 2 15,-5 1-3-15,-7 5 0 0,-8 5 0 16,-10 2-4-16,-10 5-1 0,-10 2-3 16,-8 6 1-16,-26-7 3 0,-4 3 1 0,-4 3-1 15,-12 6-4-15,-5 4 4 0,-4 5-3 16,-10 4 6-16,-3 2-3 0,-7 3 1 15,-4 1-1-15,-6-1-1 0,-2 2 2 0,-5-1-4 16,-5-1 1-16,-4 1 0 0,1-6 0 16,-2-2-1-16,-2 0-1 0,-5-1-3 15,-2-5 5-15,3-2-1 0,-7-2 0 0,-2-1-1 16,-4-6 1-16,-7-2-4 0,-3-4 0 16,-5-3 2-16,-6-5 1 0,-5-5-3 0,-11-4 0 15,-24 0-1-15,-14-9-1 0,-9-5 0 16,-9-7-1-16,-16-3-3 0,-9-7 2 15,-3-3 0-15,3-4-1 0,4-4 0 16,7-6 1-16,4-3-6 0,8-5 5 0,10-3-1 16,11-3-6-16,23 2-13 0,4 0-18 15,4-4-21-15,11-1-24 0,13 9-31 16,13 0-34-16,12-1-52 0,2 0-649 0,15 0 288 16,0 0 191-16</inkml:trace>
  <inkml:trace contextRef="#ctx0" brushRef="#br0" timeOffset="24885.0887">9924 13533 2128 0,'28'-6'-5'0,"-7"2"-55"0,-6 3-48 16,-2-2 28-16,-3 2 21 0,-2-1 17 16,0 0 24-16,-8 2-8 0,8 0-9 0,-8 0-37 15,8 0-60-15,-8 0-375 0,8 0 172 16,-8 0 114-16</inkml:trace>
  <inkml:trace contextRef="#ctx0" brushRef="#br0" timeOffset="25733.4046">18284 11983 14 0,'0'-5'178'15,"0"5"-8"-15,4-7-16 0,-4 7-2 0,0 0 0 16,0 0 3-16,0 0 2 0,8 20 1 16,-6-2-3-16,0 3-9 0,2 6-11 0,-2 5-10 15,0 6-9-15,1 4-9 0,-1 10-11 16,2-1-9-16,0-2-6 0,-2 2-9 15,1 3-6-15,-1-8-7 0,-2-3-10 16,0 1-16-16,0 0-21 0,-2-6-18 0,-3 0-32 16,3-5-27-16,0-5-31 0,0 1-30 15,0-4-24-15,0-5-18 0,-1-2-29 16,-1-5-410-16,0-1 207 0,-2-7 136 0</inkml:trace>
  <inkml:trace contextRef="#ctx0" brushRef="#br0" timeOffset="26067.1901">17701 12009 74 0,'9'-10'187'16,"6"2"-5"-16,3 3-3 0,8 2-5 0,8 1-5 0,8 4-10 15,13 4-12-15,24 6-5 0,3 5-10 16,2 4-4-16,3 6-8 0,-2 4-10 15,-3 5-10-15,-7 2-5 0,-8 3-7 16,-9 7 1-16,-10 6-5 0,-9 7-7 0,-12-2 5 16,-16-10-4-16,-11-1 4 0,-11 2 1 15,-12 12-4-15,-11 1-3 0,-11-5-1 16,-5-1 11-16,-9-6-2 0,-5-2-4 16,-6-5-4-16,-8-3-1 0,-3-10 3 15,1 0-5-15,1-8-7 0,2-4-9 0,15-8-4 16,7-3-5-16,10-6-8 0,7-2-14 0,2-2-26 15,0-4-27-15,5-3-33 0,3-2-45 16,7-3-47-16,4 1-62 0,8-2-61 16,5-1-745-16,4-2 346 0,4 0 229 15</inkml:trace>
  <inkml:trace contextRef="#ctx0" brushRef="#br0" timeOffset="26613.1188">18674 13139 3 0,'0'0'181'15,"0"0"1"-15,0 0-10 0,28-10-13 16,-15 0-9-16,4-1-9 0,0-4-1 0,2-2-3 15,2-6-4-15,7-6-2 0,-1-4-5 16,1 0-15-16,10-21 4 0,-2 1-9 16,-3-4-5-16,-1-3-10 0,0-1-1 15,-3 4-8-15,-7 6-7 0,-1 5-7 0,-4 3-1 16,2-1-2-16,0 6-5 0,-4 8-2 16,1 0-10-16,0 10-3 0,1 4-8 0,-3 5 0 15,1 7 5-15,0 6-5 0,2 4 6 16,0 9 0-16,0 12-6 0,-2 5-4 15,0 11-3-15,-1 2-3 0,-3 2-6 16,0 5 0-16,-1-1-1 0,-4 1-5 0,3 1-11 16,-3-2-17-16,1-1-27 0,-5-6-27 15,2-3-28-15,-4-1-33 0,4-2-27 16,-4-4-28-16,0-4-18 0,-2-4-20 0,0-1-521 16,-4-6 252-16,2-4 167 0</inkml:trace>
  <inkml:trace contextRef="#ctx0" brushRef="#br0" timeOffset="26785.1601">18700 12928 168 0,'-14'-9'185'0,"10"2"-6"0,2-5-5 16,4 5-8-16,6-3-8 0,2 0-14 16,12 1-13-16,3 0-10 0,9-3-14 15,14-1-11-15,1-1-19 0,4 0-35 0,1 1-33 16,2 1-40-16,-3 0-46 0,0 3-51 15,-3-1-390-15,-7 3 176 0,-1-1 117 16</inkml:trace>
  <inkml:trace contextRef="#ctx0" brushRef="#br0" timeOffset="27222.0644">20161 12366 60 0,'2'-13'206'0,"-4"0"-6"0,-3 1-9 0,-3-1-17 16,0 2-6-16,-8 4-11 0,0-1-8 16,-4 2-1-16,-2 4-7 0,-4 4-7 0,-3 2-4 15,-3 6-13-15,-2 5-8 0,-5 7-12 16,6 3-6-16,1 7-8 0,-4 18-17 16,8-6-3-16,10-4-7 0,3 1-6 15,9-2-2-15,1 1-5 0,5-2-4 0,5 0-3 16,1 0-1-16,7-1-8 0,1-5-6 15,4-2-7-15,2-3-7 0,0-4-8 16,3-4-2-16,-2-6-5 0,0-1-4 0,3-6 2 16,-6-3 0-16,4-5 1 0,-1-1 1 15,-1-3 0-15,4-4 0 0,-5-2 1 16,0 0 0-16,0-1-1 0,-1-1 4 0,-2 3 0 16,-3 1 4-16,0 0 1 0,-1 1 0 15,-3 3 2-15,1 2 10 0,-1 2 2 0,2 4 4 16,-3 2 0-16,4 4-1 0,-1 2-2 15,2 2-2-15,-3 2-1 0,3 3-1 16,0-2-2-16,2 3-8 0,-3-2-20 16,4 0-24-16,-6-2-30 0,2-3-38 0,-1 3-31 15,0-4-31-15,-1 0-37 0,-1-1-521 16,-1-1 248-16,-4-2 164 0</inkml:trace>
  <inkml:trace contextRef="#ctx0" brushRef="#br0" timeOffset="27532.6094">17632 13655 73 0,'14'3'155'0,"12"-3"-12"0,10 0-8 16,21-3-2-16,32-3-3 0,14 0-3 15,35-1 0-15,12-5-6 0,11 2-2 0,-2-4-4 16,-2 0-5-16,-3 3-8 0,-2 0-9 16,-1 0-6-16,-10-2-7 0,-5 4-8 0,-28 1-8 15,-4 1-7-15,-9 1-5 0,-23 0-5 16,-15 2-5-16,-11 1 1 0,-5 1 3 16,-7 0-2-16,-5 0-3 0,-3 2-3 15,-3-2-9-15,-6 0-18 0,-5 0-27 0,1 2-31 16,-4-2-38-16,-1 2-40 0,-8 0-37 15,0 0-519-15,0 0 232 0,0 0 152 16</inkml:trace>
  <inkml:trace contextRef="#ctx0" brushRef="#br0" timeOffset="61329.0784">6618 11448 10 0,'0'0'88'15,"0"0"-2"-15,-2-5-6 0,2 5-9 16,0 0-11-16,0 0-3 0,0 0-6 0,0 0 9 16,0 0 1-16,0 0 3 0,19 4 7 15,-6-3-11-15,-1-1 4 0,10 0-1 16,1 0-5-16,7-1 8 0,10-3-3 15,4 0 2-15,13-2-2 0,7 1-6 0,21-3-5 16,4-3-4-16,2-1-4 0,-2 1-2 16,-2 0-5-16,-1 0-4 0,-4-2-2 15,1 2-4-15,-5-1 3 0,-11 5-6 0,-11 0-5 16,-1-4 4-16,0 6-4 0,-1-2 0 16,-8 1-4-16,-1 0-2 0,-3 0 3 15,-2 1-4-15,-7 1-4 0,-3 0 0 0,0 1-1 16,-3 0-4-16,-5 0-5 0,-4 0-16 15,4 2-13-15,-5-1-19 0,-3 0-13 0,-2 2-7 16,-2 2-9-16,-6 0-19 0,-4 5-13 16,-4 1-15-16,-6 3-282 0,-6 7 138 15,-7 5 92-15</inkml:trace>
  <inkml:trace contextRef="#ctx0" brushRef="#br0" timeOffset="61622.968">7070 12041 90 0,'-5'12'111'0,"2"-5"-4"16,13-1 6-16,0-4-11 0,6-2 2 0,6-2-10 15,9-4 1-15,12-3-1 0,12-5-7 16,21-5-2-16,7-3-8 0,1-3-1 16,1-2-4-16,0 2-1 0,-3 0-3 0,1-1 0 15,-2 1-4-15,-4 2-4 0,0 2-4 16,-3 0-5-16,-15 7-1 0,-8 0-6 15,-5 4-6-15,-5 1-1 0,-5-1-5 0,-6 3-3 16,-3 1-4-16,-2-2-1 0,-4 4-3 16,-1-1-6-16,-2 1-1 0,-2 0-1 15,-2 0 1-15,-1 3-10 0,-3-4-18 16,1 4-11-16,-2 1-9 0,-3-2-22 0,-6 2-22 16,12 2-27-16,-12-2-31 0,6 3-428 15,-6-3 192-15,8 4 126 0</inkml:trace>
  <inkml:trace contextRef="#ctx0" brushRef="#br0" timeOffset="77818.8085">6264 17581 106 0,'0'0'137'0,"0"0"-16"0,2-8-1 16,-2 1-7-16,0-1-11 0,0-3 0 15,0-3-1-15,-2-1-1 0,-2-4 1 16,-2 1-2-16,-2-1 0 0,0-1-3 0,-3 1 7 16,-2 4-7-16,-2 1-4 0,-1 1-4 15,-2 5-4-15,0 2-2 0,-6 6-2 16,-3 6-1-16,-1 2-3 0,-4 5-2 0,3 6-3 16,3 2-5-16,2 1-9 0,4 1-1 15,3 3-12-15,8-4 3 0,3 3-4 16,8 4-4-16,4-2-2 0,7 1-6 0,6-2-3 15,7 7-1-15,3-2-4 0,3 1-1 16,0-3-3-16,0 3 1 0,-1-3-6 16,-3-1 2-16,-5 0-1 0,-4-6 0 0,-4 4 0 15,-7 1-2-15,-6-6 6 0,-4 2 5 16,-2 2 17-16,-7-3-3 0,-5 3 9 16,-2-3 2-16,0-8 3 0,-2 0 2 0,-1-3-3 15,3-9-3-15,0-2-6 0,4-6-6 16,3-7-6-16,2-2-5 0,5-5-3 15,4-3-5-15,4-4 5 0,8-6-9 16,2-1-1-16,7-1 4 0,5 0-7 0,1 2 0 16,2 3-3-16,1-1 3 0,-2 10-4 15,-1 6 1-15,-1 1-4 0,-1 7 0 16,-4 1-2 0,2 10 6-16,3-1-4 0,-3 9 0 0,1 1 1 0,-4 1 4 0,4 1-4 15,-3 0 1-15,0 3 4 0,0-4-11 16,-1-1 6-16,0-2 3 0,2 1-1 0,-1-4-4 15,-2-2 1-15,0 0 3 0,-1-4-4 16,0-2 3-16,-1 0-3 0,-2-6-1 16,-2 3-4-16,-1-9 7 0,-4 2-4 15,-3-1-4-15,0-3 4 0,-7 0 3 0,-1 1-6 16,-4 4-2-16,-3-4 3 0,-3 1-10 16,-1 3 4-16,-1 3-6 0,-2-3-10 0,2 3-17 15,2-1-20-15,1 1-29 0,1 0-27 16,5 0-24-16,-1 4-9 0,7 2-24 15,0-5-10-15,0 5-16 0,13-2-11 16,0-4 3-16,1-2 12 0,4 3 13 0,2-9 22 16,4 7 28-16,-3-6 33 0,1 2 36 15,-2 0 25-15,2-3 22 0,-3 7 22 0,-5 0 27 16,4 1 6-16,-6-1 12 0,-2-1 15 16,4 4 14-16,-6 2 15 0,0 2-3 15,-1 6 13-15,-1 0-10 0,0-3 8 0,-2 9-7 16,1-3-9-16,-1 4-6 0,0 2-10 15,1 1-4-15,1 0-10 0,-2-3-2 16,0 0-4-16,-2-3-3 0,2 3-6 0,0-6-5 16,2 1-1-16,0 2-2 0,0-7-3 15,0 3-5-15,-2-6 1 0,-4 0-4 16,15-6-1-16,-6 5 0 0,-1-7-3 16,3 2 2-16,-1-3-3 0,1-3-2 0,2 5 0 15,-3-1 0-15,0 1-2 0,4-3-1 16,-2 7-4-16,-1-3 2 0,3 6 2 15,0 0 2-15,-2 1 2 0,5 5 1 0,0 2 3 16,0 5 0-16,0 0-1 0,2 2 1 16,-5 3 0-16,4-3-6 0,-4-2 2 15,-1 1 5-15,0-7 2 0,-3 2 1 0,-1 3 6 16,-1-5-1-16,0-1-2 0,0 0 4 16,0-4-2-16,0-2 0 0,-2 0-3 0,-6 0-2 15,20-8-2-15,-10 1-6 0,1-6-3 16,3-5 1-16,-1 3-5 0,2-6-4 15,-1 0-1-15,2 6-5 0,-2-4-1 16,1 0 3-16,0 4-1 0,0-1-4 0,-1 8 0 16,0 0 0-16,0 5 3 0,-1 3 0 15,2 6 2-15,0 2 2 0,1 3-5 16,2 0 3-16,0 7-2 0,-1-3 2 16,0 4 3-16,2-4 0 0,-1-1-3 0,0-1 1 15,-1 0 3-15,2-3 0 0,2 1-4 16,-3-5 0-16,2-3 4 0,0 2-4 0,1-5-2 15,0-6 0-15,2-2 2 0,-1 3-7 16,0-9 4-16,0-1 2 0,-1-4-3 16,1 2 0-16,-4-2 2 0,-3 0-5 15,0-1 7-15,-2 3-4 0,-3-2 3 0,-2 5-1 16,-1 1 1-16,-3 4 2 0,-1-2 2 16,-3 5 5-16,-5 4 1 0,5 2 6 15,0 0 8-15,0 0-3 0,-23 15 8 0,14-3 1 16,3 1 3-16,2 0 0 0,2 3 0 15,2-1 2-15,4 3-6 0,0-5 3 16,7 2-4-16,-3-2-5 0,7-4 5 0,4 3-7 16,0-3 0-16,4-3-4 0,-2 0-5 15,7-6 1-15,2 2 3 0,-5-4-5 0,5-2-2 16,0 2 3-16,-1-5 0 0,-2 1-4 16,1-2 5-16,-1 2-6 0,-3 3-2 15,-5-3 2-15,0 0-2 0,-2-1 2 0,-3 3 1 16,0 2 2-16,-2 2-2 0,-4-6-2 15,1 6-19-15,-1-2-23 0,-8 2-28 16,11 2-41-16,-11-2-57 0,0 0-77 16,7 4-85-16,-7-4-716 0,0 0 354 0,0 0 234 15</inkml:trace>
  <inkml:trace contextRef="#ctx0" brushRef="#br0" timeOffset="78300.1323">9952 17670 1827 0,'-10'3'9'0,"4"0"-15"0,0-3 11 16,6 0 3-16,0 0 32 0,0 0 21 15,39 0 17-15,-18 0-1 0,10-6-5 16,8-2-1-16,11 1 0 0,6-5 0 0,23-2-12 16,2-2-5-16,0 3-6 0,-13 0-5 15,-9 5-6-15,-6 1-16 0,-9 1-19 0,-3-2-31 16,-9 2-24-16,-2 1-35 0,-8 5-27 15,-2-2-27-15,-8-2-23 0,-3 2-14 16,-5 2-460-16,-4 0 218 0,0 0 143 0</inkml:trace>
  <inkml:trace contextRef="#ctx0" brushRef="#br0" timeOffset="78544.9041">10631 17498 693 0,'-27'-12'-19'0,"4"2"23"16,2 4 17-16,1-5 13 0,8 3 12 0,2 0 6 16,1 1 17-16,0 1 7 0,7-1 11 15,2-1 9-15,2 1 8 0,7-5 0 16,4 4 4-16,7 1 0 0,8-5-2 0,6 3 2 15,7 3 0-15,1 0-2 0,2 5 1 16,1 1-5-16,-1 5-5 0,1 3-3 16,-8 1-5-16,3 10-2 0,-4 1 1 15,-8 2 0-15,-5 4-5 0,-5 4-3 0,-8 2-2 16,-4 2-2-16,-4-3-1 0,-6 7-7 16,-4-4 1-16,-8 9-11 0,0-4-12 0,-3-3 0 15,-2-1-19-15,4-9-26 0,-1 2-29 16,4-9-45-16,4-2-67 0,1-3-70 15,3-2-57-15,1-5-669 0,5-1 318 0,0-4 210 16</inkml:trace>
  <inkml:trace contextRef="#ctx0" brushRef="#br0" timeOffset="79267.5493">12094 17312 179 0,'-31'0'214'0,"1"0"7"15,0 6-7-15,3 3-9 0,1 3-12 16,-1 3-12-16,-1 6-19 0,2 4-7 0,4-2-15 16,2 5-12-16,3 5-10 0,5-5-14 15,6-1-10-15,-1-4-9 0,7 2-8 16,5-4-10-16,3 5-18 0,7-5-13 0,6 0-10 15,2-5-14-15,7-3-6 0,3 0-9 16,1-5-10-16,-2-8-1 0,4 0-5 16,3-6-3-16,1 3 3 0,-3-9 3 15,-1 2-2-15,0-1 1 0,-1 0 4 0,-9 0 3 16,2 4 3-16,-4 1 6 0,-5 0 6 16,-1 0 8-16,-2 5 5 0,0 1 4 0,0 0 1 15,-4 0-2-15,3 6 0 0,2 0-1 16,0-3-3-16,-1 2-4 0,4 1 3 15,-1-4 5-15,2 2 1 0,0-4 1 16,5-4 0-16,1 2-2 0,-1-4-8 0,-2-1 6 16,2 0-1-16,-2-1-3 0,-3-5 1 15,-3 5 5-15,-4-3 1 0,-4-3-3 16,-2 5-1-16,-6-4 1 0,-2 1-2 0,-6 5-2 16,-4-7-1-16,-8 1-4 0,2 4 0 15,-5-3-1-15,1 5-5 0,4-1 3 16,-2-3-3-16,4 6-14 0,1-4-11 0,7 1-9 15,-1-1-10-15,7 1-9 0,3-3-8 16,5-4-7-16,5-3-21 0,5 1 0 16,6-4 0-16,8-5 3 0,-3-2 11 0,3-5 6 15,11-15 9-15,-3 4 11 0,-6 2 8 16,-7 4 13-16,3 1 14 0,-2 0 14 16,-3 3 9-16,-4 9 15 0,-2-2 15 0,-5 6 18 15,0 4 12-15,-4 8 17 0,-4 2 7 16,0 2 1-16,-1 10 7 0,-5-5 2 15,4 20-2-15,-1 1 8 0,1 6 2 16,0 1 2-16,0 12-5 0,0 1-9 0,3 8-9 16,1 0-11-16,-2 1-7 0,3 1-11 15,0-1-16-15,1-3-19 0,2 3-24 16,0-9-35-16,-4 0-22 0,0-5-38 0,3-2-33 16,-5-1-37-16,2-7-40 0,-1-3-19 15,2-3-4-15,-3-3-9 0,0-6-25 0,2-6-546 16,1-2 272-16,0-6 181 0</inkml:trace>
  <inkml:trace contextRef="#ctx0" brushRef="#br0" timeOffset="79693.6295">13356 17002 131 0,'-2'-27'180'16,"0"8"4"-16,-1 6 9 0,1 3 6 16,0 4 11-16,2 6 6 0,0 0-2 15,0 0-5-15,-2 27-17 0,4-6-5 0,2 6-17 16,3 7-12-16,1 3-14 0,2 10-10 15,6 2-12-15,-4 3-7 0,7 11-10 0,0-8-6 16,-2-7-18-16,3-6-2 0,-2-1-9 16,4-5-8-16,1-3-17 0,-4-5-14 15,2-1-8-15,1-6-15 0,-4-7-10 0,1-1-3 16,3-6-8-16,-4-1-2 0,4-6-5 16,-1 0-5-16,-2-6 1 0,2-1 0 15,-2-6 4-15,-2 1 1 0,0 1 1 0,-6-3 3 16,1-3 2-16,-3 4-1 0,-1-2 5 15,-2 5 9-15,-1-1 7 0,-3 3 5 16,-4 2 2-16,-3 5 12 0,5 1 10 16,0 0 5-16,-19 9 9 0,11 2 11 0,0 3-4 15,-1 1-3-15,-2 6 5 0,5-6-5 16,2 4-5-16,2 0-5 0,0-4-7 0,2 4-1 16,2-3-2-16,0-1-12 0,4-2-14 15,2 1-15-15,1-3-16 0,2-3-18 16,1-1-25-16,1-5-29 0,0 2-30 0,2-2-32 15,-3-2-20-15,8-6-24 0,-2 4-17 16,4-5-10-16,-1-1-20 0,1-3-582 16,-4 2 282-16,5-4 186 0</inkml:trace>
  <inkml:trace contextRef="#ctx0" brushRef="#br0" timeOffset="80303.9367">14236 17531 178 0,'11'-5'102'16,"-5"-3"17"-16,-4 4 5 0,0 2 7 0,-2 2 11 15,0 0 15-15,0 0 15 0,0 0 16 16,-19 12 4-16,11-5-2 0,2 1-11 15,-3 1-6-15,0 3-12 0,5 0-12 0,0-1-17 16,0 6-11-16,2-8-14 0,4 3-9 16,2 1-4-16,2-4-15 0,2 3-20 15,6-5-18-15,2 1-20 0,1-2-17 16,3-3-14-16,0-3-10 0,2-6-11 0,3 1-8 16,1-8-2-16,4-5 3 0,3-4 5 15,-3-5 1-15,0-1 6 0,-3-6 3 0,-2-6 4 16,5-16 0-16,-1-5 0 0,1-2 1 15,-4-1-3-15,-3-3 3 0,-11 12 6 16,-2 14 13-16,-4 5 19 0,-6 8 7 0,0 9 16 16,-4 4 13-16,-1 3 10 0,0 7 4 15,-1 5 5-15,6 0-1 0,-10 24-2 16,8-4-4-16,-2 3-3 0,1 11-11 16,1 2-5-16,2 4-3 0,0 6-7 0,2-4-13 15,-2 5-14-15,0-5-15 0,3 2-23 16,-3-4-16-16,2 0-16 0,-4-6-5 0,2-5-8 15,-3-3-1-15,3 1-7 16,-2-6-10-16,0-6-6 0,0 0-5 0,-2-3 2 16,2-6 7-16,-3-4 3 0,5-2 4 0,0 0 2 15,0 0 3-15,-15-16 5 0,13 5 8 16,2 3 4-16,2-5 15 0,-2 4 5 16,7-5 10-16,-1 1 6 0,7-1 7 0,2-5 6 15,1 5 4-15,4-3 6 0,3-2 5 16,0 0 0-16,0 0 5 0,3-1 9 15,-2-1 7-15,-1 0 2 0,0 0 7 0,-2-2 7 16,-4 3 1-16,-2-2 2 0,-5 1 5 16,3-1-1-16,-4 4 6 0,-5-1 2 15,2 4 1-15,-4 3 4 0,-2 5 5 16,-2-1 4-16,-4 8 7 0,6 0-1 0,-15 8 1 16,4 3-3-16,-1-1-5 0,2 9-7 15,-4 0-10-15,6 2-3 0,0-1-5 0,1 2-12 16,3 0-29-16,0-2-31 0,4 1-41 15,0-1-48-15,2-4-47 0,4 1-43 16,3-2-36-16,-1-1-561 0,2-7 274 16,4 5 181-16</inkml:trace>
  <inkml:trace contextRef="#ctx0" brushRef="#br0" timeOffset="80702.3509">15351 17339 14 0,'-14'-6'174'0,"4"6"10"0,10 0 1 0,-26 6-9 16,11 2-5-16,-4-1-12 0,-2 6-15 16,-1 1-15-16,4-1-11 0,-4 1-16 0,5 1-18 15,3-2-10-15,-1 2-14 0,4-4-22 16,5 0-12-16,4-3-23 0,2-3-8 16,0-5-12-16,10 3-6 0,-10-3-1 15,24-8 3-15,-7-3-3 0,-1-3 4 0,2-5 4 16,2-3 5-16,0-5 15 0,-1-1 7 15,0-12-1-15,-2-1 0 0,-1-8-3 0,4-19 5 16,-6-1-4-16,-3-1-2 16,-4 3 2-16,-3 10 3 0,-2 1 17 0,-2 11 19 15,-2 3 17-15,0 12 12 0,-3 3 8 16,-1 7 17-16,-1 6 22 0,1 10 5 16,0 8 3-16,0 10 10 0,0 8 6 0,-2 14-11 15,6 10-10-15,0 8-7 0,2 2-15 16,4 2-8-16,6 20-7 0,-4-15-12 15,2-8-20-15,0 0-8 0,3-6-41 0,2-1-31 16,-2-6-44-16,-1-4-55 0,0-8-68 16,4-2-56-16,-6-3-791 0,2-6 352 15,1-2 233-15</inkml:trace>
  <inkml:trace contextRef="#ctx0" brushRef="#br0" timeOffset="81441.8269">15758 17314 173 0,'9'-8'213'0,"1"3"-6"15,5 3-13-15,-1 2-12 0,6 0-17 0,3 6-15 16,2 3-11-16,5 4-13 0,-1 7-14 15,5 6-9-15,1 1-9 0,-3 2-8 16,-3 4-11-16,-2 3-1 0,-4-1-11 16,-1 4-5-16,-6-9-4 0,0-2-6 0,-4 4-4 15,-3-10-4-15,-1 0 0 0,-2-2-3 16,-1-5-7-16,-1-4-2 0,1 1-3 0,-5-4-3 16,2-7-4-16,-2-1-3 0,0 0-5 15,0 0-8-15,4-22-9 0,-2 4-14 16,2-3-14-16,2-2-22 0,0-5-18 15,4-4-19-15,0-1-15 0,2 3-6 0,1 3-11 16,2 0-5-16,-2 7-6 0,-3-2 3 16,6 8 10-16,-6 1 11 0,2 6 14 15,-1 0 9-15,0 7 11 0,-1 0 13 0,1 0 16 16,-1 5 16-16,3 3 15 0,-2-2 17 16,1-3 9-16,-2 2 13 0,4 1 7 15,-2 2 14-15,-1-8-7 0,-1 6-6 0,3-6 5 16,0 0-3-16,-3-3-4 0,3 0 1 15,0-5-7-15,-3 2-1 0,3-2 3 16,-2-4 2-16,-3 0 4 0,1 3 1 0,-3-2 8 16,-2 1 11-16,0 3 17 0,-4 1 6 15,0-2 2-15,0 8 12 0,-8-6 8 16,8 6 7-16,0 0 8 0,-26 14 6 16,16-1-5-16,-3 1-6 0,3 7-9 0,2-2-5 15,0 1-9-15,2 4-8 0,4-5-7 16,0-3-6-16,4 4-12 0,2-1-16 15,5 2-24-15,0-6-37 0,3-2-44 0,3 1-50 16,4-1-36-16,-2-6-45 0,-1-1-571 16,8 0 263-16,-5-6 175 0</inkml:trace>
  <inkml:trace contextRef="#ctx0" brushRef="#br0" timeOffset="81916.8114">17125 17417 31 0,'-21'12'237'0,"9"-5"5"0,-6 5 8 16,2-1 4-16,-2 6-10 0,4 0-25 16,-1 4-19-16,-2 10-15 0,6-10-21 15,3 0-14-15,2 1-19 0,4-1-12 16,2-2-8-16,4 0-27 0,2-3-15 0,3-2-15 16,3-1-20-16,6 0-18 0,-2-6-15 15,4-1-17-15,-2-4-15 0,6-2-8 16,-3-2-5-16,2-5 2 0,0-5 0 0,1-1 4 15,-1 3 4-15,-2-9 2 0,0-1 6 16,-1 0 3-16,-6-1 4 0,1 2 2 16,-2 4 11-16,0-4 11 0,-5 4 9 0,0 5 9 15,-2-1 5-15,2-1 5 0,-4 9 8 16,0-3 4-16,-4 6 6 0,0 0-2 16,0 0 0-16,12 13-5 0,-8-5 2 0,0-3-5 15,1 5-3-15,3 1-4 0,1-1-3 16,1 1-4-16,1 3-6 0,4-7-3 15,0-1-2-15,1 2-7 0,2-3-1 0,-2-3-2 16,-1-2-1-16,5-2 0 0,-2-2-1 16,-2 1 0-16,-2-7-1 0,1 1 0 15,-3-3-1-15,-1-1 0 0,-4-2-1 0,-5-1 0 16,0-1 0-16,-4 2-2 16,-5 0 0-16,-1 1-4 0,-3 0-6 0,-2 1-12 15,-1 6-19-15,-4 0-21 0,-2 1-28 16,-2 0-32-16,-1 4-32 0,2 2-26 0,-2 0-38 15,1 0-522-15,-1 0 252 0,2 0 166 16</inkml:trace>
  <inkml:trace contextRef="#ctx0" brushRef="#br0" timeOffset="82214.9624">17771 17360 62 0,'26'9'157'0,"-5"3"-3"0,-7-5-12 16,2 1-10-16,-8 4-8 0,-2 1-7 0,0 0-10 16,-2 1-5-16,-2-3-3 0,-4 3 4 15,0-1 1-15,-2 5 8 0,-2-8 7 16,0 3 3-16,-3-1-1 0,3-4-4 0,-3-3-3 16,3-3-6-16,-3-2-7 0,9 0-4 15,-8-6-9-15,4-1-9 0,0-1-9 16,4-5-6-16,0-1-15 0,2 0-15 0,4-2-19 15,2-4-25-15,3 1-21 0,-1 3-24 16,4-3-33-16,2 5-18 0,2-1-24 16,-2 2-20-16,5 0-10 0,1 1-14 0,0 4-2 15,2 1-414-15,-1-1 201 0,3 1 132 16</inkml:trace>
  <inkml:trace contextRef="#ctx0" brushRef="#br0" timeOffset="82788.9155">18260 17267 628 0,'19'-5'11'15,"-2"-1"30"-15,-5 5 18 0,-3-3 14 0,0 2 8 16,-7-4 15-16,2 6 7 0,-4 0 2 15,0 0 11-15,0 0 2 0,-19-1 1 0,19 1 5 16,-27 7-2-16,7 0-1 0,-1 2-5 16,0 5-10-16,0-1-10 0,-5 6-6 15,3-3-9-15,2 9-9 0,4-4-9 16,0 6-4-16,8-4-8 0,1-4-9 0,6-5-12 16,2 3-15-16,6-4-6 0,3-1-10 15,2-4-7-15,1 0-2 0,3-4-2 16,4-4 2-16,0-4-1 0,3 1 2 0,0-10 0 15,4-4 9-15,-5-2 9 0,3-7 5 16,-4-1 7-16,2-7 5 0,-3-2 4 16,-3-11 0-16,0-2 2 0,-4 0 5 0,-4-6 3 15,-1 0 0-15,-3-6 0 0,-4 6 0 16,0-5 6-16,-4 8 9 0,0 11 4 16,-3 1 13-16,-1 6-2 0,2 5 4 15,0 4-4-15,-4 6 2 0,4 10 3 0,-2 4-4 16,0 7 5-16,-1 7-3 0,3 6-2 15,-1 11-7-15,3 9-3 0,0 7-7 16,2 5-3-16,4 7-4 0,-2 1-5 0,4 0-5 16,2-4-2-16,1 3-5 0,1-6-9 15,3-1-8-15,-1-11-9 0,4-1-8 16,-2-1-9-16,5-7-8 0,-2-8 3 0,2-4-4 16,-1-6-3-16,2 1-6 0,0-8-4 15,2-2-1-15,1-2-2 0,0-4 4 16,0-5-4-16,1 1 5 0,-2-1 2 0,-3 1 0 15,0 3 9-15,-4-3 1 0,-1 2 2 16,2 3 9-16,-4 3 4 0,-2 2-1 0,3 0 11 16,2 0-3-16,-1 2 5 0,3 2-4 15,0 3-2-15,2-1 2 0,-1 0 2 16,2 1-9-16,-3 1-2 0,1 0-4 0,-2 1-8 16,-4 2-9-16,-4 1-4 0,-2-3-12 15,-6 3-24-15,-4-3-35 0,-6 5-43 16,-4-1-60-16,-5-6-69 0,-5 6-732 0,-2-7 343 15,-2 2 226-15</inkml:trace>
  <inkml:trace contextRef="#ctx0" brushRef="#br0" timeOffset="82927.9111">18008 17575 136 0,'-41'6'186'0,"6"-4"-21"0,5 2-13 16,2-3-17-16,4 3-19 0,-2-2-36 15,3-2-36-15,-3 0-41 0,1 0-36 16,-5 0-49-16,-6-2-225 0,2-2 104 0,-10 3 69 16</inkml:trace>
  <inkml:trace contextRef="#ctx0" brushRef="#br0" timeOffset="83209.3261">16076 18213 3075 0,'-30'27'13'0,"13"-8"-11"15,12-4-1-15,7-8 2 0,14-1 20 16,5-4 23-16,15-2 26 0,21-8 6 16,31-3 19-16,11-4 4 0,28-6 2 0,8 0 2 15,7-7-5-15,6 1 9 0,5-1 4 16,3-1 8-16,1-2 4 0,1 3-4 16,-9-1 3-16,-6 3-7 0,-11 3-12 15,-7-2-6-15,-28 10-5 0,-4-4-11 0,-10 6-6 16,-20 2-11-16,-13 4-7 0,-12 1-6 15,-3 0-9-15,-5 0-14 0,-8 5-21 0,0 1-26 16,-8-1-39-16,-3 2-41 0,-2 0-48 16,-7 4-53-16,-2-5-60 0,-5 7-71 15,-3-1-62-15,-3-4-928 0,-5 1 449 16,-6-1 296-16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11:37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10465 8164 35 0,'0'0'59'0,"0"0"-1"16,0 0 0-16,0 0-3 0,0 0 3 16,0 0 3-16,0 0 4 0,0 0-3 0,0 0 21 15,0 0-1-15,0 0 5 0,0 0-7 16,-12-11-12-16,12 4-3 0,2-5-8 16,1-3-3-16,1-4-10 0,1-5-6 15,1-8 4-15,4-4-11 0,3-9-6 0,2-5-1 16,10-14-2-16,1-5-2 0,1 2-4 15,5 4-1-15,-2 1 5 0,3 4-19 0,-1 6 16 16,-4 6-9-16,-7 9 4 0,2 3-6 16,-6 3 2-16,0 4-1 0,0-1-2 15,-1 3 0-15,-2 3 2 0,-2 3-5 16,-1-1 3-16,-1 5-6 0,1 0 5 0,-4 1 0 16,1 3 1-16,-2-1-3 0,0 3 0 15,0-1-4-15,0 3 2 0,-2-1 0 16,0 1 3-16,0 1-1 0,-2 0-4 15,2 0 3-15,0 2 2 0,-2-1-8 0,-2 5-5 16,5-7-7-16,-3 2-3 0,0 1-8 16,-2 4-13-16,2-4-14 0,-2 4-9 0,4-5-14 15,-4 5-17-15,2-5-271 0,-2 5 124 16,0 0 83-16</inkml:trace>
  <inkml:trace contextRef="#ctx0" brushRef="#br0" timeOffset="682.1778">10693 6791 38 0,'0'0'98'0,"-6"-5"-5"0,6 5-8 16,0 0 1-16,-9-1 1 0,9 1-13 16,0 0-8-16,-6-1-4 0,6 1-8 15,0 0-5-15,0 0-9 0,0 0 1 0,-9-2-5 16,9 2-6-16,0 0-1 0,0 0 0 16,0 0-2-16,0 0 7 0,0 0-13 15,0 0 0-15,0 10-4 0,0-10 6 16,9 12 6-16,-3-6-6 0,3 0 8 0,1 1-8 15,3 4 8-15,3-3 6 0,4 3-6 16,3-3-2-16,3 3-8 0,3 1 6 16,5-2-1-16,0 2-3 0,2-1-2 0,0-1 1 15,2-1-3-15,3-2-5 0,-6 5 2 16,1-4-2-16,-2-1-3 0,-4 1-1 16,-3-1-6-16,-3-1 5 0,-2 0-3 0,-2 0 5 15,-3 0-7-15,-3-2 4 0,1 0 1 16,0 1 9-16,-7-2 8 0,2 1 3 0,-4 1 2 15,-2-3-3-15,-2 3-4 0,-2-5-6 16,0 8 3-16,-4-3-1 0,0 0-2 16,-4-1-1-16,2 0-1 0,-2 3-5 15,-2-4 1-15,1 1-1 0,1 1-2 0,-3 1-3 16,0 2 1-16,1 1 1 0,0 1-3 16,-4-1-4-16,0 6 6 0,1 1-5 15,-2-1 2-15,5 2-1 0,-1 2-1 16,-1 0 0-16,0 1 0 0,4-2 0 0,-2 3 2 15,4 0 0-15,-1 0-2 0,3-2 1 16,-1-2-1-16,-1 0-2 0,4-1 4 16,-2-2-2-16,2 2 0 0,0 2 0 0,0-8 2 15,-1 5-4-15,3-6-1 0,-2 0-2 16,0 1-5-16,2-1-2 0,-2-1-5 16,2-3-10-16,-2 3-13 0,2-2-4 0,-2-2-24 15,2-4-24-15,0 6-21 0,0-6-24 16,0 0-373-16,0 0 172 0,0 0 115 15</inkml:trace>
  <inkml:trace contextRef="#ctx0" brushRef="#br0" timeOffset="4507.2499">15883 9732 56 0,'0'0'57'15,"0"0"-23"-15,0 0-29 0,0 0-57 16,0 0 18-16,0 0 11 0</inkml:trace>
  <inkml:trace contextRef="#ctx0" brushRef="#br0" timeOffset="6304.0725">17506 9567 25 0,'0'0'75'0,"0"0"-4"0,-2 4-4 0,2-4-6 16,0 0-5-16,0 0-7 0,0 0-6 16,0 0 0-16,0 0-11 0,0 0-14 0,0 0-17 15,0 0-19-15,0 0-26 0,0 0-119 16,0 0 55-16,0 0 37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5T04:12:18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22770 8835 12 0,'-6'39'21'0,"2"-3"6"0,2 0 3 15,2 0 0-15,4 4-2 0,6 7 2 16,4 3 2-16,7 13 1 0,4-1 1 16,2 0 1-16,9-3-2 0,5-4-1 15,3-4-7-15,3-1 3 0,5-6-6 0,8-1 1 16,-1-7-3-16,4 1-2 0,3-5 3 16,2-5-3-16,-2-2-3 0,1-3-1 0,-5-6-2 15,-7-5 0-15,0 1-1 0,2-6 1 16,2-3-6-16,-2-1 1 0,3-4 2 15,-3-1-6-15,-2-5-1 0,0-2-2 16,-2-5 1-16,-4-2-1 0,12-12 1 0,-6-3 1 16,-5-7-3-16,-5-4 2 0,-7-9 0 15,-6-3-2-15,-4-3-1 0,-5-8-2 16,-9 9-3-16,-5 2-4 0,-4-3-1 16,-5 0-1-16,-5-1-2 0,-4-18-1 0,-5 3 0 15,-9 5 0-15,-3 1 1 0,-4 5 0 16,-3 5 0-16,-5-3 3 0,-3 11-4 15,-3-2 5-15,-3 4 3 0,1 7-1 0,6 6 0 16,1 7 0-16,5 3-4 0,-4 2 0 16,7 5-10-16,-1 5-6 0,0-1-90 15,5 7 40-15,-1-3 27 0</inkml:trace>
  <inkml:trace contextRef="#ctx0" brushRef="#br0" timeOffset="5598.0694">6779 6882 1 0,'0'0'16'16,"0"0"1"-16,0 0-5 0,0 0 0 0,0 0-3 15,0 0 4-15,0 0-1 0,0 0 2 16,19 0 2-16,-6-1 3 0,4 1 0 16,6-2 1-16,6 2 3 0,14-2 0 15,5-2 6-15,21 3-5 0,26-8 0 0,6 5-3 16,5-2 3-16,6 0 0 0,3 0 1 15,20 0 0-15,1-1-4 0,-20 4 0 16,24-3-1-16,-24 6-3 0,-2-2 0 16,-5 4-3-16,-6 1-2 0,-8-2 1 0,-20 4-3 15,-12-4 0-15,-8 1 1 0,-9 2-4 16,-4-1 2-16,-7 0-4 0,-3-2 4 0,-4 4-2 16,-2-4 0-16,-4-1-2 0,-3 2 3 15,-1 1-2-15,-4-3 3 16,0 1-5-16,-3-1-3 0,-2 0-6 0,-1-1-4 15,-8 1-9-15,8-5-15 0,-8 5-7 0,0 0-151 16,0 0 65-16,-19-10 43 0</inkml:trace>
  <inkml:trace contextRef="#ctx0" brushRef="#br0" timeOffset="6053.5254">7215 7261 25 0,'47'-7'58'0,"6"2"5"0,-1-3-3 15,31-4 0-15,6-1-6 0,11 0-2 16,26-5 3-16,7 1-7 0,6 0-2 16,7 2-6-16,-3 1 2 0,-3 1-8 0,-3 0-1 15,-28 5-5-15,-6-1-3 0,-8 4-4 16,-8-3-1-16,-19 3-1 0,-11 3 0 15,-10-3-6-15,-7 1 2 0,-6 3 0 0,-2-4-3 16,-3 3 6-16,-5 1 4 0,-1-2 1 16,-4 3 10-16,0-2-5 0,-2 2 5 15,-4-1-2-15,-1 1-1 0,1 0-8 16,-4-1-1-16,1 1-8 0,1-3-7 0,-3 3-27 16,-8 0-18-16,15 0-26 0,-8-2-26 15,-7 2-223-15,10 0 107 0,-10 0 71 0</inkml:trace>
  <inkml:trace contextRef="#ctx0" brushRef="#br0" timeOffset="19911.2974">21156 6145 14 0,'25'0'13'16,"-4"-2"1"-16,-4-2-4 0,0 1-9 0,-4-1-19 16,-3-2 6-16,-3-2 4 0</inkml:trace>
  <inkml:trace contextRef="#ctx0" brushRef="#br0" timeOffset="62142.5693">23909 13959 6 0,'-2'19'127'0,"-2"-1"-8"0,4 0-12 0,-2-8-5 15,0 2-7-15,2-2-6 0,0-3 5 16,0 1-3-16,0-3-1 0,0 1 2 15,0-1 6-15,0-5-4 0,0 0-4 0,0 0-14 16,23-13-3-16,-10 0-4 0,6-8-9 16,1-7-3-16,8-9-10 0,17-16-4 15,1-4-5-15,16-20-5 0,3-3-5 0,8-7-2 16,7-2-6-16,2-5-1 0,5 0-4 16,-2 5-2-16,-1 5-2 0,-3 5-5 15,-2 3-2-15,-8 9 3 0,-15 15-3 0,-6 4-3 16,-13 11-3-16,-9 6-2 0,-2 6 4 15,-5 4-8-15,-1-1-1 0,-6 4 0 16,1 5-7-16,-2-2-13 0,-1 3-1 16,-3 3-12-16,1-1-13 0,-3 0-23 0,-5 3-11 15,0 1-19-15,-4 0-20 0,0 0-327 16,-5-1 155-16,-1 1 102 0</inkml:trace>
  <inkml:trace contextRef="#ctx0" brushRef="#br0" timeOffset="62415.8328">25002 12402 64 0,'8'6'172'0,"4"2"0"0,8 6-9 15,5 5-12-15,3 4-9 0,6 5-34 16,19 13-7-16,-7 4-7 0,-1 1-5 0,-5 0-3 15,-11-6 0-15,-9-5-1 0,-4-2 0 16,-8 2-4-16,-3-1-2 0,-5-2-8 0,-9 4-6 16,-7 5-4-16,-8-3-8 0,-3-3-4 15,-15 11-9-15,1-11-8 0,3-9-22 16,0-4-29-16,0 1-36 0,9-9-36 16,-1-2-45-16,4-6-489 0,7-3 212 0,-1-5 141 15</inkml:trace>
  <inkml:trace contextRef="#ctx0" brushRef="#br0" timeOffset="67599.8242">26289 11220 97 0,'0'-8'109'0,"-2"1"0"16,-1-1 3-16,1 1-8 0,-4 1-3 0,-3-2-5 15,-1 4-7-15,-7 3 0 0,-7 2-4 16,-5 7 1-16,-13 8-6 0,-20 10-2 0,3 6-4 16,2 10-3-16,3 5-2 15,4 0-9-15,7 0-4 0,14-5-6 0,8-2-2 16,8-6-6-16,9 3 0 0,6-7-2 16,11 3-11-16,13-3 3 0,14-4-3 0,6-4-4 15,26-2-3-15,6-6-7 0,-8-10-11 16,-2-4-2-16,29-7-5 0,-1-5-3 15,1-4 1-15,-6-3-3 0,-4-7 3 16,-7-3-3-16,-8-1 1 0,-8-7 2 0,-9-3-1 16,-15 6 5-16,-13 2 4 0,-5 3 9 15,-6 3 7-15,-8 1 9 0,-2 4-1 16,-9 4 2-16,-8-2-4 0,-3 3 5 0,-8 3-1 16,-1 6 0-16,-5 2 0 0,1 3-6 15,-3 7-1-15,0 4-8 0,2 4 5 16,2 4-1-16,1 3-4 0,1-1-2 0,10 0 4 15,-2 0-5-15,6 0-2 0,4-2 1 16,1-2-1-16,5-1-2 0,3-4-1 16,3 2 4-16,2-5 0 0,2-3-3 0,4-2-1 15,0-2 2-15,3-2-4 0,-2-3 1 16,2-1-1-16,0-1-3 0,-2-3 4 16,-1 1-1-16,0-1 0 0,-2 1 1 15,-2-1 2-15,-1 3 11 0,-1 1-2 0,-1 0 3 16,-1 1-3-16,-1 2-7 0,-5 3 3 15,0 0 0-15,0 0-5 0,12 12-5 16,-10-6 6-16,2 1 0 0,0 3-4 0,4-3-2 16,-2 1 0-16,2 0 0 0,4-1-1 15,1-2 1-15,4 0 1 0,-2-4-1 16,2-1-2-16,0-1 2 0,2-4 1 0,4-4-3 16,-2 0 2-16,3-3-2 0,-4-3 0 15,6 0-3-15,-3-4 1 0,-1 4 0 16,-4-1-3-16,2 4 2 0,-6-1 1 15,-1 2-1-15,0 0 0 0,-4 5-3 0,-3 0 1 16,-2 6 1-16,-4 0-3 0,6 10 5 16,-6-1 0-16,2 3-3 0,-2 4 2 0,0-1 1 15,2 3-3-15,2 1-2 0,-1 1-3 16,4-3 1-16,-1 0-4 0,0-1 2 16,2-1 0-16,1-2 2 0,4-1 1 15,-3-5 3-15,5-1 1 0,-3-4-2 16,2-2-3-16,4-5-8 0,0-1 0 0,0-2-9 15,1-6-4-15,1-2-3 0,-4 3 3 16,4-4 2-16,-6 4-1 0,-1 1 4 16,0 3 4-16,-2 1 3 0,-3 1-3 0,0 1 0 15,-2 4 5-15,2 2 0 0,-8 0 1 16,8 8 5-16,-2-2 3 0,-2 1-4 16,2 3 2-16,1-3 2 0,-1-1 1 15,1 3-1-15,1-1 2 0,-2-4 2 0,5 2 2 16,1-6-4-16,2 0 3 0,2-4-7 15,1-2 8-15,4-4-4 0,-2-1 4 0,3-4 1 16,-4 1-5-16,2 1 3 0,-1 0 2 16,-2-1-2-16,-4 7-1 0,-1-3-2 15,0 2 5-15,2 2-3 0,0 1 3 16,-1 4-2-16,2 1 3 0,2 1-4 0,-1 4 3 16,4 2 0-16,-2 2-2 0,4 5 2 15,-1 1 1-15,-2 0 0 0,-2 4 2 0,-3 0-3 16,2 0 4-16,-8 0-2 15,1-2 0-15,-7 1 0 0,0-4 13 0,-2 1 4 16,-2-2 2-16,2-2 1 0,-2-1 6 16,2-3 5-16,0-1-8 0,0-3-3 0,0-3-2 15,0 0 0-15,16-3-5 0,-3-5-2 16,2-1 1-16,7-5-4 0,-2 0 0 16,6-7-4-16,5-4 4 0,3 0-4 0,0 0 1 15,1-2-2-15,-2-2-1 0,-1 1-2 16,0 3 4-16,-8 3-4 0,0-1 3 15,-7 5-2-15,0 3 4 0,-6 2-1 16,-5 2-3-16,-2 1 3 0,-6 6 1 16,-2 0-1-16,4 4-1 0,-17 2 4 15,6 2 0-15,1 4 1 0,-1 1-5 0,3 2 6 16,-2 5-2-16,2-2 1 0,2 4-1 0,2 1-2 16,2-2 0-16,2 4 0 0,2 0 1 15,4-2 0-15,3 2-10 0,0-2-11 16,3-2-15-16,3-1-25 0,2-1-31 0,2-6-25 15,3-3-42-15,0-6-31 0,6-3-435 16,5-7 210-16,-1-4 138 0</inkml:trace>
  <inkml:trace contextRef="#ctx0" brushRef="#br0" timeOffset="67937.1765">29707 10932 121 0,'6'0'144'0,"-6"0"6"15,9 11-4-15,-7-3-12 0,0 6-12 16,-2 3-10-16,0 2-12 0,0 4-8 0,0 6-9 16,0 0-7-16,0 4-7 15,-2 3-4-15,0 3-7 0,2-9-10 0,-2 1-9 16,2-3-9-16,-2-1-6 0,2-7-4 16,-3 0-2-16,3-2-4 0,-2-7-11 0,-2-2-7 15,0-4-8-15,-3-5-2 0,7 0 0 16,-18-8 31-16,0 2-3 0,2 0-6 15,-6 1 8-15,-1-2 6 0,1 3 6 16,0 1 7-16,2 3 0 0,-1 0 1 0,3 1-2 16,0-1-1-16,2 5-1 0,3 3 0 15,0-3 2-15,5 1-4 0,1 1-2 0,5 3 1 16,4-5-10-16,5 3 3 0,3-2-5 16,7 0-29-16,2-3-37 0,5-3-49 15,5-2-61-15,1-5-463 0,4-5 212 16,4 2 139-16</inkml:trace>
  <inkml:trace contextRef="#ctx0" brushRef="#br0" timeOffset="69031.412">30577 11241 134 0,'0'0'155'0,"-6"-6"-18"0,6 6-10 15,6-7-15-15,2 3-7 0,2-2-13 0,4-1-9 16,-2-1-8-16,1 2-7 0,0-2-5 16,-3-1-1-16,1 0 6 0,-3 0-2 15,-2-2-2-15,-2 3-5 0,0-1 0 16,-8 1-6-16,0 1-4 0,-4 2 2 0,-2 0-2 15,-5 2-3-15,0 3-5 0,-4 1-4 16,2 6-5-16,-2-2 0 0,4 2-7 0,0 6 1 16,5 1-4-16,1 2-1 0,3-3 1 15,6 4-3-15,4 1-2 0,2-3-1 16,7 1 0-16,2 0-2 0,4-5-3 16,3-4 2-16,-2-2-2 0,4-3-1 15,7-6-1-15,-1-3 3 0,10-11-3 0,3-3-3 16,14-13 4-16,-3-9-6 0,0-5-2 15,-3-8 0-15,-3-3-2 0,-5-3 0 0,-5-6-4 16,-9 0 4-16,-3-1 2 16,-10 13 13-16,-4 9 8 0,-4 10 1 0,-4 4 9 15,-2 5-4-15,-2 6-2 0,-2 7-5 0,-4 8-1 16,-3 7-2-16,-6 9 5 0,-8 13-3 16,-5 13 0-16,-8 24 0 0,2 10-5 15,-1 7 4-15,-1 27-1 0,2 4 0 16,8 1-4-16,7-18-7 0,5-4-4 0,2 0-15 15,4-6-1-15,4-18-1 0,2-8 0 16,2-11 4-16,-2-4 2 0,2-5-1 0,0-5 4 16,0-3 3-16,0-8 1 0,2-3-2 15,-2-9-2-15,0-5 0 0,0-1-5 16,0 0 4-16,-2-25 0 0,-2 6-4 16,2-3 3-16,-4-5 0 0,1-2 0 0,3 0 5 15,0 1 5-15,2 2 1 0,0-1-1 16,6 2-2-16,3 0 2 0,5-1 0 0,4 1-3 15,7 3 0-15,2-2 1 16,8-1 1-16,2 0-2 0,3-1 4 0,14-10-3 16,-3-3-2-16,1-4-1 0,-5-6-3 15,-1-1-1-15,-5-2-4 0,-7-1 3 0,-7 7 1 16,-8 6 0-16,-6 8 4 0,-3 1 4 16,-4 6 7-16,1 1 3 0,-3 6 0 15,1 5-3-15,-7 6 0 0,-1 4 3 16,3 3-1-16,-17 22 1 0,7 0-6 0,-5 13 9 15,-2 11-5-15,-2 22 3 0,-1 10-2 16,4 5 1-16,-1 6-15 0,2-6-10 0,0 0-9 16,3-8-2-16,0-14-1 0,4-9-1 15,-2-5-3-15,4-8-4 0,-3-5 5 16,1-7 5-16,-1-5 0 0,3-7 3 16,-5-5-8-16,3-7 5 0,0-6-11 0,-4-7 5 15,0-5-1-15,4-7 4 0,-1-5 0 16,5-3 7-16,-1 1 7 0,5-1 9 15,0 0 2-15,3 2 2 0,3 2 5 16,3 1 2-16,5-2 0 0,4 4 3 16,2 1 3-16,6-2-2 0,1 5-3 0,3 1 1 15,0-2 0-15,1 4-2 0,3 0 0 0,-4-1 3 16,1 2 1-16,-3-3 2 0,0 2 4 16,-3-2 0-16,-6 5 6 0,-4-2 7 15,-1 2-2-15,-4-2-3 0,-4 5-5 16,-6-1 0-16,-2 4-5 0,-4 0 0 0,-4 2-2 15,0 4-2-15,0 1-3 0,-5 4-1 16,0 1 0-16,2 5-3 0,1 2 2 16,0 1-3-16,4 5 3 0,2-2-8 0,2 3-14 15,6 0-15-15,0 2-20 0,2 2-32 16,6-2-39-16,2-1-51 0,2-4-571 16,3 0 252-16,2-11 167 0</inkml:trace>
  <inkml:trace contextRef="#ctx0" brushRef="#br0" timeOffset="69403.4727">32124 11180 62 0,'-8'0'137'0,"8"0"-21"16,-18 2-7-16,10 2-11 0,-4 3-12 16,1 1-5-16,3 3-8 0,1 1-6 0,1 1-5 15,1 3-5-15,5-1-12 0,0-1-3 16,2 2 2-16,5-2-5 0,0-4-10 15,3-1 3-15,3-1-5 0,-1-4 8 16,4-4-5-16,0-4-4 0,1-7 9 0,2 1 3 16,0-7 3-16,3-5-1 0,-4-6-7 15,6-6-5-15,-3-7-4 0,-2-1-4 16,-2-2-1-16,-3 1 4 0,-2 8 12 0,-2 3 6 16,-4 5 6-16,0 5-4 0,-2 3-10 15,3 3 2-15,-5 7-4 0,-4 4-3 0,2 5 1 16,0 0-3-16,-15 21-3 0,9-3-1 15,-2 5 1-15,2 4-1 0,-2-1-4 16,2 10 2-16,0 3 3 0,0-4-5 16,2 5 0-16,-3 2-13 0,5-5-13 15,-2-1-20-15,2-4-29 0,-1-1-32 0,3 0-38 16,0-6-49-16,0-5-387 0,3-3 192 16,-3-2 126-16</inkml:trace>
  <inkml:trace contextRef="#ctx0" brushRef="#br0" timeOffset="69555.6775">32196 11351 118 0,'2'-7'162'0,"1"2"-9"0,3-3-12 0,4 2-14 15,0 0-11-15,6 1-15 0,3-2-8 16,0 1-17-16,0 3-17 0,-1-1-35 16,2 1-24-16,-1 1-35 0,-4-2-24 15,-2 1-26-15,-7 3-252 0,-6 0 114 0,0 0 76 16</inkml:trace>
  <inkml:trace contextRef="#ctx0" brushRef="#br0" timeOffset="69865.3253">29546 11983 41 0,'-11'11'237'16,"11"-2"-2"-16,18-3-11 0,8 1-8 0,17-3-17 15,21-2-13-15,37 2-16 0,12-4-13 16,33 0-16-16,6-2-9 0,11 2-8 16,6 2-12-16,7-2-9 0,0 4-8 15,-5-1-9-15,-8 1-7 0,-13-4-8 0,-31 2-6 16,-9-2-6-16,-15 2-5 0,-21-2-8 16,-17 0-2-16,-10 0-4 0,-5 0-3 15,-8-2 1-15,-8 2-10 0,-5-2-6 16,-7 2-19-16,-4 0-22 0,-8-1-22 0,-2 1-23 15,0 0-25-15,-28-4-26 0,7 2-16 16,-9 2-30-16,-8 0-23 0,-13 0-24 16,-11 0-483-16,-31 3 235 0,-4 0 155 0</inkml:trace>
  <inkml:trace contextRef="#ctx0" brushRef="#br0" timeOffset="70109.8034">30035 12383 130 0,'9'11'150'15,"9"-8"1"-15,10 2-6 0,6-4-6 0,11 1-6 16,5-2-7-16,17 0-10 0,27 3-2 16,4-2 1-16,-1-1-2 0,0 0 0 15,-4 0-2-15,0-1-3 0,-17 1-4 16,-15 0-7-16,1 0-5 0,-13 1-11 0,-5-2-6 16,-5 1-5-16,-5 0-12 0,-3 0-2 15,-5 0-8-15,-2 0 2 0,-2 0-13 16,-3 0-13-16,-2 0-14 0,-4 0-22 15,-3-3-17-15,1 3-30 0,-4-2-35 16,-7 2-30-16,8-1-31 0,-6-4-36 0,-2 5-456 16,2-6 220-16,-2 6 145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288A8-DD94-40FF-885C-FE4CA7C09D6E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840A7-17F0-480C-8648-B0EFC0C3C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66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07A35-76D1-4D79-9C87-0A31DC8E4E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88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BC206C-E004-4232-AC42-8744EE66AF72}" type="slidenum">
              <a:rPr lang="en-US"/>
              <a:pPr/>
              <a:t>11</a:t>
            </a:fld>
            <a:endParaRPr lang="en-US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15" y="4343713"/>
            <a:ext cx="5028370" cy="4113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81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672EEC-506E-46EF-B2CB-82A0DFCC19DA}" type="slidenum">
              <a:rPr lang="en-US"/>
              <a:pPr/>
              <a:t>13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9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B775A1-355B-4604-B833-9CC503AA85CB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9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EE4265-F2A7-4FA3-9F86-FB88FB564FF5}" type="slidenum">
              <a:rPr lang="en-US"/>
              <a:pPr/>
              <a:t>15</a:t>
            </a:fld>
            <a:endParaRPr lang="en-U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0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8DFED6-1A90-41AF-947D-BADB3F9E8128}" type="slidenum">
              <a:rPr lang="en-US"/>
              <a:pPr/>
              <a:t>16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9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9354FE-9A7E-4773-AAC7-8E4096970798}" type="slidenum">
              <a:rPr lang="en-US"/>
              <a:pPr/>
              <a:t>17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67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9354FE-9A7E-4773-AAC7-8E4096970798}" type="slidenum">
              <a:rPr lang="en-US"/>
              <a:pPr/>
              <a:t>18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89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57A022-2456-47D6-B89C-094FF2B5C7D5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188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FC813F-E483-49DD-9145-E601100E8BA3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602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0C77D2-151E-401B-9C2C-2A27C7E90AA9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376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2B68E1-5097-4FDF-A543-65C2275D6C4D}" type="slidenum">
              <a:rPr lang="en-US"/>
              <a:pPr/>
              <a:t>3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17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BB187A-9411-49AD-806E-23D622B138CA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358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D752EC-7465-4E1D-A778-7F207908C0CD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163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27E690-93DA-4B62-9129-17862EA9684B}" type="slidenum">
              <a:rPr lang="en-US"/>
              <a:pPr/>
              <a:t>26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5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5EB44C-5CB0-4EE5-9D76-5C06290B338C}" type="slidenum">
              <a:rPr lang="en-US"/>
              <a:pPr/>
              <a:t>28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93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3B01AC-74D6-48FD-BC6C-B3580412EDB7}" type="slidenum">
              <a:rPr lang="de-DE" altLang="en-US"/>
              <a:pPr/>
              <a:t>39</a:t>
            </a:fld>
            <a:endParaRPr lang="de-DE" alt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20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157FFB-350C-44F0-AEB1-1534699C1C9C}" type="slidenum">
              <a:rPr lang="de-DE" altLang="en-US"/>
              <a:pPr/>
              <a:t>40</a:t>
            </a:fld>
            <a:endParaRPr lang="de-DE" altLang="en-US"/>
          </a:p>
        </p:txBody>
      </p:sp>
      <p:sp>
        <p:nvSpPr>
          <p:cNvPr id="839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4680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890A40-F4E4-4093-A297-AB51650FAAA1}" type="slidenum">
              <a:rPr lang="de-DE" altLang="en-US"/>
              <a:pPr/>
              <a:t>41</a:t>
            </a:fld>
            <a:endParaRPr lang="de-DE" altLang="en-US"/>
          </a:p>
        </p:txBody>
      </p:sp>
      <p:sp>
        <p:nvSpPr>
          <p:cNvPr id="849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093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9BCA7D-70B8-494D-8C7C-DBE9803D6B0B}" type="slidenum">
              <a:rPr lang="de-DE" altLang="en-US"/>
              <a:pPr/>
              <a:t>42</a:t>
            </a:fld>
            <a:endParaRPr lang="de-DE" alt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059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7A273-8A04-462C-BB92-A5F75E67B919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5969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38FD91-2FBF-4756-8E73-3CD7829FD074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811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2B68E1-5097-4FDF-A543-65C2275D6C4D}" type="slidenum">
              <a:rPr lang="en-US"/>
              <a:pPr/>
              <a:t>4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21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C4644F-CE66-44E5-941B-9090764546AA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484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FAEAD6-247E-4522-BAAE-3C518041A1EF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4557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EBD9AB-975C-4E94-84BB-7EA152C22175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906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64DF75-A52A-4C3E-AFC5-CD3A23E29C22}" type="slidenum">
              <a:rPr lang="de-DE" altLang="en-US"/>
              <a:pPr/>
              <a:t>54</a:t>
            </a:fld>
            <a:endParaRPr lang="de-DE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9400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44DB21-05A1-428E-96EC-0004E2E5BA99}" type="slidenum">
              <a:rPr lang="de-DE" altLang="en-US"/>
              <a:pPr/>
              <a:t>55</a:t>
            </a:fld>
            <a:endParaRPr lang="de-DE" altLang="en-US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5183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DDADD6-CA2B-4F0A-B370-D60A06E3442B}" type="slidenum">
              <a:rPr lang="de-DE" altLang="en-US"/>
              <a:pPr/>
              <a:t>56</a:t>
            </a:fld>
            <a:endParaRPr lang="de-DE" altLang="en-US"/>
          </a:p>
        </p:txBody>
      </p:sp>
      <p:sp>
        <p:nvSpPr>
          <p:cNvPr id="471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661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A544CD-727B-4D91-A316-F058E9AD80BA}" type="slidenum">
              <a:rPr lang="de-DE" altLang="en-US"/>
              <a:pPr/>
              <a:t>57</a:t>
            </a:fld>
            <a:endParaRPr lang="de-DE" altLang="en-US"/>
          </a:p>
        </p:txBody>
      </p:sp>
      <p:sp>
        <p:nvSpPr>
          <p:cNvPr id="880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4643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79464-96BB-4D38-9614-9363572A10C2}" type="slidenum">
              <a:rPr lang="de-DE" altLang="en-US"/>
              <a:pPr/>
              <a:t>58</a:t>
            </a:fld>
            <a:endParaRPr lang="de-DE" alt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331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DB0522-02EE-4A78-9F08-2DCAC5423F84}" type="slidenum">
              <a:rPr lang="de-DE" altLang="en-US"/>
              <a:pPr/>
              <a:t>59</a:t>
            </a:fld>
            <a:endParaRPr lang="de-DE" altLang="en-US"/>
          </a:p>
        </p:txBody>
      </p:sp>
      <p:sp>
        <p:nvSpPr>
          <p:cNvPr id="90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153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DB210-3A01-4872-83F5-F3B9864E90D9}" type="slidenum">
              <a:rPr lang="de-DE" altLang="en-US"/>
              <a:pPr/>
              <a:t>60</a:t>
            </a:fld>
            <a:endParaRPr lang="de-DE" alt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78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FA37C2-73A2-458A-8216-E0CE73CDF037}" type="slidenum">
              <a:rPr lang="en-US"/>
              <a:pPr/>
              <a:t>5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221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147FF-840B-4496-A0C1-71D58FDE045A}" type="slidenum">
              <a:rPr lang="de-DE" altLang="en-US"/>
              <a:pPr/>
              <a:t>61</a:t>
            </a:fld>
            <a:endParaRPr lang="de-DE" alt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033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F8AE4-1A27-470D-BAEF-798E8B212FE5}" type="slidenum">
              <a:rPr lang="de-DE" altLang="en-US"/>
              <a:pPr/>
              <a:t>62</a:t>
            </a:fld>
            <a:endParaRPr lang="de-DE" alt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70269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D4FFAA-9FE7-417F-ACD8-A84B5E917AC1}" type="slidenum">
              <a:rPr lang="de-DE" altLang="en-US"/>
              <a:pPr/>
              <a:t>63</a:t>
            </a:fld>
            <a:endParaRPr lang="de-DE" alt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22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7739B0-A243-486F-91D6-3BDA66CA704B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9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0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A5E762-9446-46B1-AC8C-3E5225699761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73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646DD8-BC1F-47B8-91F1-F88C678A6A14}" type="slidenum">
              <a:rPr lang="en-US"/>
              <a:pPr/>
              <a:t>8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15" y="4343713"/>
            <a:ext cx="5028370" cy="4113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5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E9106F-16FD-4933-B44D-4AEF7FF932FF}" type="slidenum">
              <a:rPr lang="en-US"/>
              <a:pPr/>
              <a:t>9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15" y="4343713"/>
            <a:ext cx="5028370" cy="4113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7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399865-61BA-420D-A7DB-A3FDD48A7815}" type="slidenum">
              <a:rPr lang="en-US"/>
              <a:pPr/>
              <a:t>10</a:t>
            </a:fld>
            <a:endParaRPr lang="en-US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15" y="4343713"/>
            <a:ext cx="5028370" cy="4113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0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8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10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5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D996646-B610-4A06-8E19-94DAC9116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770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EA3B94C1-78C9-490F-AAAD-7508B00000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742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7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67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51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32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54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6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6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99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EF5E6-0BA9-444F-B98F-DA9731B2F3D4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E3ADD-C442-4339-82B9-4DC2037B2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80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18.emf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9.png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2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8.png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customXml" Target="../ink/ink24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220.emf"/><Relationship Id="rId4" Type="http://schemas.openxmlformats.org/officeDocument/2006/relationships/customXml" Target="../ink/ink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emf"/><Relationship Id="rId5" Type="http://schemas.openxmlformats.org/officeDocument/2006/relationships/customXml" Target="../ink/ink29.xml"/><Relationship Id="rId4" Type="http://schemas.openxmlformats.org/officeDocument/2006/relationships/image" Target="../media/image23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jpe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customXml" Target="../ink/ink3.xml"/><Relationship Id="rId10" Type="http://schemas.openxmlformats.org/officeDocument/2006/relationships/image" Target="../media/image6.emf"/><Relationship Id="rId4" Type="http://schemas.openxmlformats.org/officeDocument/2006/relationships/image" Target="../media/image2.jpeg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emf"/><Relationship Id="rId4" Type="http://schemas.openxmlformats.org/officeDocument/2006/relationships/customXml" Target="../ink/ink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emf"/><Relationship Id="rId4" Type="http://schemas.openxmlformats.org/officeDocument/2006/relationships/customXml" Target="../ink/ink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270.emf"/><Relationship Id="rId4" Type="http://schemas.openxmlformats.org/officeDocument/2006/relationships/customXml" Target="../ink/ink3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2.png"/><Relationship Id="rId7" Type="http://schemas.openxmlformats.org/officeDocument/2006/relationships/customXml" Target="../ink/ink4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39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7.xml"/><Relationship Id="rId4" Type="http://schemas.openxmlformats.org/officeDocument/2006/relationships/image" Target="../media/image6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350.emf"/><Relationship Id="rId4" Type="http://schemas.openxmlformats.org/officeDocument/2006/relationships/customXml" Target="../ink/ink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40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5" Type="http://schemas.openxmlformats.org/officeDocument/2006/relationships/image" Target="../media/image38.emf"/><Relationship Id="rId4" Type="http://schemas.openxmlformats.org/officeDocument/2006/relationships/customXml" Target="../ink/ink4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emf"/><Relationship Id="rId4" Type="http://schemas.openxmlformats.org/officeDocument/2006/relationships/customXml" Target="../ink/ink5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5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customXml" Target="../ink/ink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45.emf"/><Relationship Id="rId4" Type="http://schemas.openxmlformats.org/officeDocument/2006/relationships/customXml" Target="../ink/ink5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57.xml"/><Relationship Id="rId4" Type="http://schemas.openxmlformats.org/officeDocument/2006/relationships/image" Target="../media/image46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9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2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7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8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0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2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Bayesian belief networks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63160" y="1311840"/>
              <a:ext cx="6253200" cy="4605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280" y="1305000"/>
                <a:ext cx="6262920" cy="46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97000" y="132840"/>
              <a:ext cx="11568960" cy="6645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040" y="129240"/>
                <a:ext cx="11577600" cy="66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/>
              <a:t>Examples of 3-way Bayesian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136648" y="1600200"/>
                <a:ext cx="5864352" cy="4495800"/>
              </a:xfrm>
            </p:spPr>
            <p:txBody>
              <a:bodyPr>
                <a:normAutofit/>
              </a:bodyPr>
              <a:lstStyle/>
              <a:p>
                <a:pPr eaLnBrk="0" hangingPunct="0"/>
                <a:r>
                  <a:rPr lang="en-US" sz="2400" dirty="0"/>
                  <a:t>Independent Clauses:</a:t>
                </a:r>
              </a:p>
              <a:p>
                <a:pPr marL="0" indent="0" eaLnBrk="0" hangingPunc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𝑝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𝐴</m:t>
                    </m:r>
                    <m:r>
                      <a:rPr lang="en-US" sz="2400" i="1" dirty="0">
                        <a:latin typeface="Cambria Math"/>
                      </a:rPr>
                      <m:t>,</m:t>
                    </m:r>
                    <m:r>
                      <a:rPr lang="en-US" sz="2400" i="1" dirty="0">
                        <a:latin typeface="Cambria Math"/>
                      </a:rPr>
                      <m:t>𝐵</m:t>
                    </m:r>
                    <m:r>
                      <a:rPr lang="en-US" sz="2400" i="1" dirty="0">
                        <a:latin typeface="Cambria Math"/>
                      </a:rPr>
                      <m:t>,</m:t>
                    </m:r>
                    <m:r>
                      <a:rPr lang="en-US" sz="2400" i="1" dirty="0">
                        <a:latin typeface="Cambria Math"/>
                      </a:rPr>
                      <m:t>𝐶</m:t>
                    </m:r>
                    <m:r>
                      <a:rPr lang="en-US" sz="2400" i="1" dirty="0">
                        <a:latin typeface="Cambria Math"/>
                      </a:rPr>
                      <m:t>) = </m:t>
                    </m:r>
                    <m:r>
                      <a:rPr lang="en-US" sz="2400" i="1" dirty="0">
                        <a:latin typeface="Cambria Math"/>
                      </a:rPr>
                      <m:t>𝑝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𝐶</m:t>
                    </m:r>
                    <m:r>
                      <a:rPr lang="en-US" sz="2400" i="1" dirty="0">
                        <a:latin typeface="Cambria Math"/>
                      </a:rPr>
                      <m:t>|</m:t>
                    </m:r>
                    <m:r>
                      <a:rPr lang="en-US" sz="2400" i="1" dirty="0">
                        <a:latin typeface="Cambria Math"/>
                      </a:rPr>
                      <m:t>𝐴</m:t>
                    </m:r>
                    <m:r>
                      <a:rPr lang="en-US" sz="2400" i="1" dirty="0">
                        <a:latin typeface="Cambria Math"/>
                      </a:rPr>
                      <m:t>,</m:t>
                    </m:r>
                    <m:r>
                      <a:rPr lang="en-US" sz="2400" i="1" dirty="0">
                        <a:latin typeface="Cambria Math"/>
                      </a:rPr>
                      <m:t>𝐵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  <m:r>
                      <a:rPr lang="en-US" sz="2400" i="1" dirty="0">
                        <a:latin typeface="Cambria Math"/>
                      </a:rPr>
                      <m:t>𝑝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𝐴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  <m:r>
                      <a:rPr lang="en-US" sz="2400" i="1" dirty="0">
                        <a:latin typeface="Cambria Math"/>
                      </a:rPr>
                      <m:t>𝑝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𝐵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eaLnBrk="0" hangingPunct="0"/>
                <a:endParaRPr lang="en-US" sz="2400" dirty="0"/>
              </a:p>
              <a:p>
                <a:pPr eaLnBrk="0" hangingPunct="0"/>
                <a:endParaRPr lang="en-US" sz="2400" dirty="0"/>
              </a:p>
              <a:p>
                <a:pPr eaLnBrk="0" hangingPunct="0"/>
                <a:r>
                  <a:rPr lang="en-US" sz="2400" dirty="0"/>
                  <a:t>“Explaining away” effect:</a:t>
                </a:r>
              </a:p>
              <a:p>
                <a:pPr lvl="1" eaLnBrk="0" hangingPunct="0"/>
                <a:r>
                  <a:rPr lang="en-US" sz="2100" dirty="0"/>
                  <a:t>A and B are independent but become dependent once C is known!!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136648" y="1600200"/>
                <a:ext cx="5864352" cy="4495800"/>
              </a:xfrm>
              <a:blipFill>
                <a:blip r:embed="rId3"/>
                <a:stretch>
                  <a:fillRect l="-1455" t="-19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683" name="Group 3"/>
          <p:cNvGrpSpPr>
            <a:grpSpLocks/>
          </p:cNvGrpSpPr>
          <p:nvPr/>
        </p:nvGrpSpPr>
        <p:grpSpPr bwMode="auto">
          <a:xfrm>
            <a:off x="7848600" y="2896394"/>
            <a:ext cx="2482850" cy="1225550"/>
            <a:chOff x="912" y="1728"/>
            <a:chExt cx="1564" cy="772"/>
          </a:xfrm>
        </p:grpSpPr>
        <p:sp>
          <p:nvSpPr>
            <p:cNvPr id="199684" name="Line 4"/>
            <p:cNvSpPr>
              <a:spLocks noChangeShapeType="1"/>
            </p:cNvSpPr>
            <p:nvPr/>
          </p:nvSpPr>
          <p:spPr bwMode="auto">
            <a:xfrm>
              <a:off x="1188" y="2016"/>
              <a:ext cx="328" cy="2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685" name="Line 5"/>
            <p:cNvSpPr>
              <a:spLocks noChangeShapeType="1"/>
            </p:cNvSpPr>
            <p:nvPr/>
          </p:nvSpPr>
          <p:spPr bwMode="auto">
            <a:xfrm flipH="1">
              <a:off x="1824" y="1968"/>
              <a:ext cx="336" cy="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9686" name="Group 6"/>
            <p:cNvGrpSpPr>
              <a:grpSpLocks/>
            </p:cNvGrpSpPr>
            <p:nvPr/>
          </p:nvGrpSpPr>
          <p:grpSpPr bwMode="auto">
            <a:xfrm>
              <a:off x="912" y="1728"/>
              <a:ext cx="352" cy="304"/>
              <a:chOff x="904" y="1708"/>
              <a:chExt cx="352" cy="304"/>
            </a:xfrm>
          </p:grpSpPr>
          <p:sp>
            <p:nvSpPr>
              <p:cNvPr id="199687" name="Rectangle 7"/>
              <p:cNvSpPr>
                <a:spLocks noChangeArrowheads="1"/>
              </p:cNvSpPr>
              <p:nvPr/>
            </p:nvSpPr>
            <p:spPr bwMode="auto">
              <a:xfrm>
                <a:off x="987" y="1738"/>
                <a:ext cx="2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A</a:t>
                </a:r>
              </a:p>
            </p:txBody>
          </p:sp>
          <p:sp>
            <p:nvSpPr>
              <p:cNvPr id="199688" name="Oval 8"/>
              <p:cNvSpPr>
                <a:spLocks noChangeArrowheads="1"/>
              </p:cNvSpPr>
              <p:nvPr/>
            </p:nvSpPr>
            <p:spPr bwMode="auto">
              <a:xfrm>
                <a:off x="904" y="1708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9689" name="Group 9"/>
            <p:cNvGrpSpPr>
              <a:grpSpLocks/>
            </p:cNvGrpSpPr>
            <p:nvPr/>
          </p:nvGrpSpPr>
          <p:grpSpPr bwMode="auto">
            <a:xfrm>
              <a:off x="2124" y="1728"/>
              <a:ext cx="352" cy="304"/>
              <a:chOff x="2116" y="1708"/>
              <a:chExt cx="352" cy="304"/>
            </a:xfrm>
          </p:grpSpPr>
          <p:sp>
            <p:nvSpPr>
              <p:cNvPr id="199690" name="Rectangle 10"/>
              <p:cNvSpPr>
                <a:spLocks noChangeArrowheads="1"/>
              </p:cNvSpPr>
              <p:nvPr/>
            </p:nvSpPr>
            <p:spPr bwMode="auto">
              <a:xfrm>
                <a:off x="2187" y="1750"/>
                <a:ext cx="1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B</a:t>
                </a:r>
              </a:p>
            </p:txBody>
          </p:sp>
          <p:sp>
            <p:nvSpPr>
              <p:cNvPr id="199691" name="Oval 11"/>
              <p:cNvSpPr>
                <a:spLocks noChangeArrowheads="1"/>
              </p:cNvSpPr>
              <p:nvPr/>
            </p:nvSpPr>
            <p:spPr bwMode="auto">
              <a:xfrm>
                <a:off x="2116" y="1708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9692" name="Group 12"/>
            <p:cNvGrpSpPr>
              <a:grpSpLocks/>
            </p:cNvGrpSpPr>
            <p:nvPr/>
          </p:nvGrpSpPr>
          <p:grpSpPr bwMode="auto">
            <a:xfrm>
              <a:off x="1500" y="2196"/>
              <a:ext cx="352" cy="304"/>
              <a:chOff x="1492" y="2176"/>
              <a:chExt cx="352" cy="304"/>
            </a:xfrm>
          </p:grpSpPr>
          <p:sp>
            <p:nvSpPr>
              <p:cNvPr id="199693" name="Rectangle 13"/>
              <p:cNvSpPr>
                <a:spLocks noChangeArrowheads="1"/>
              </p:cNvSpPr>
              <p:nvPr/>
            </p:nvSpPr>
            <p:spPr bwMode="auto">
              <a:xfrm>
                <a:off x="1563" y="2218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 dirty="0"/>
                  <a:t>C</a:t>
                </a:r>
              </a:p>
            </p:txBody>
          </p:sp>
          <p:sp>
            <p:nvSpPr>
              <p:cNvPr id="199694" name="Oval 14"/>
              <p:cNvSpPr>
                <a:spLocks noChangeArrowheads="1"/>
              </p:cNvSpPr>
              <p:nvPr/>
            </p:nvSpPr>
            <p:spPr bwMode="auto">
              <a:xfrm>
                <a:off x="1492" y="2176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05200" y="3710520"/>
              <a:ext cx="746280" cy="842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2680" y="3707280"/>
                <a:ext cx="753480" cy="8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919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82296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dirty="0"/>
              <a:t>Examples of 3-way Bayesian Networks</a:t>
            </a:r>
          </a:p>
        </p:txBody>
      </p:sp>
      <p:grpSp>
        <p:nvGrpSpPr>
          <p:cNvPr id="201731" name="Group 3"/>
          <p:cNvGrpSpPr>
            <a:grpSpLocks/>
          </p:cNvGrpSpPr>
          <p:nvPr/>
        </p:nvGrpSpPr>
        <p:grpSpPr bwMode="auto">
          <a:xfrm>
            <a:off x="2741613" y="2690813"/>
            <a:ext cx="2901950" cy="501650"/>
            <a:chOff x="772" y="988"/>
            <a:chExt cx="1828" cy="316"/>
          </a:xfrm>
        </p:grpSpPr>
        <p:grpSp>
          <p:nvGrpSpPr>
            <p:cNvPr id="201732" name="Group 4"/>
            <p:cNvGrpSpPr>
              <a:grpSpLocks/>
            </p:cNvGrpSpPr>
            <p:nvPr/>
          </p:nvGrpSpPr>
          <p:grpSpPr bwMode="auto">
            <a:xfrm>
              <a:off x="772" y="1000"/>
              <a:ext cx="352" cy="304"/>
              <a:chOff x="772" y="1000"/>
              <a:chExt cx="352" cy="304"/>
            </a:xfrm>
          </p:grpSpPr>
          <p:sp>
            <p:nvSpPr>
              <p:cNvPr id="201733" name="Rectangle 5"/>
              <p:cNvSpPr>
                <a:spLocks noChangeArrowheads="1"/>
              </p:cNvSpPr>
              <p:nvPr/>
            </p:nvSpPr>
            <p:spPr bwMode="auto">
              <a:xfrm>
                <a:off x="855" y="1030"/>
                <a:ext cx="2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A</a:t>
                </a:r>
              </a:p>
            </p:txBody>
          </p:sp>
          <p:sp>
            <p:nvSpPr>
              <p:cNvPr id="201734" name="Oval 6"/>
              <p:cNvSpPr>
                <a:spLocks noChangeArrowheads="1"/>
              </p:cNvSpPr>
              <p:nvPr/>
            </p:nvSpPr>
            <p:spPr bwMode="auto">
              <a:xfrm>
                <a:off x="772" y="1000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1735" name="Group 7"/>
            <p:cNvGrpSpPr>
              <a:grpSpLocks/>
            </p:cNvGrpSpPr>
            <p:nvPr/>
          </p:nvGrpSpPr>
          <p:grpSpPr bwMode="auto">
            <a:xfrm>
              <a:off x="2248" y="988"/>
              <a:ext cx="352" cy="304"/>
              <a:chOff x="2248" y="988"/>
              <a:chExt cx="352" cy="304"/>
            </a:xfrm>
          </p:grpSpPr>
          <p:sp>
            <p:nvSpPr>
              <p:cNvPr id="201736" name="Rectangle 8"/>
              <p:cNvSpPr>
                <a:spLocks noChangeArrowheads="1"/>
              </p:cNvSpPr>
              <p:nvPr/>
            </p:nvSpPr>
            <p:spPr bwMode="auto">
              <a:xfrm>
                <a:off x="2319" y="1030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C</a:t>
                </a:r>
              </a:p>
            </p:txBody>
          </p:sp>
          <p:sp>
            <p:nvSpPr>
              <p:cNvPr id="201737" name="Oval 9"/>
              <p:cNvSpPr>
                <a:spLocks noChangeArrowheads="1"/>
              </p:cNvSpPr>
              <p:nvPr/>
            </p:nvSpPr>
            <p:spPr bwMode="auto">
              <a:xfrm>
                <a:off x="2248" y="988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1738" name="Group 10"/>
            <p:cNvGrpSpPr>
              <a:grpSpLocks/>
            </p:cNvGrpSpPr>
            <p:nvPr/>
          </p:nvGrpSpPr>
          <p:grpSpPr bwMode="auto">
            <a:xfrm>
              <a:off x="1516" y="988"/>
              <a:ext cx="352" cy="304"/>
              <a:chOff x="1516" y="988"/>
              <a:chExt cx="352" cy="304"/>
            </a:xfrm>
          </p:grpSpPr>
          <p:sp>
            <p:nvSpPr>
              <p:cNvPr id="201739" name="Rectangle 11"/>
              <p:cNvSpPr>
                <a:spLocks noChangeArrowheads="1"/>
              </p:cNvSpPr>
              <p:nvPr/>
            </p:nvSpPr>
            <p:spPr bwMode="auto">
              <a:xfrm>
                <a:off x="1587" y="1030"/>
                <a:ext cx="1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B</a:t>
                </a:r>
              </a:p>
            </p:txBody>
          </p:sp>
          <p:sp>
            <p:nvSpPr>
              <p:cNvPr id="201740" name="Oval 12"/>
              <p:cNvSpPr>
                <a:spLocks noChangeArrowheads="1"/>
              </p:cNvSpPr>
              <p:nvPr/>
            </p:nvSpPr>
            <p:spPr bwMode="auto">
              <a:xfrm>
                <a:off x="1516" y="988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01741" name="Line 13"/>
          <p:cNvSpPr>
            <a:spLocks noChangeShapeType="1"/>
          </p:cNvSpPr>
          <p:nvPr/>
        </p:nvSpPr>
        <p:spPr bwMode="auto">
          <a:xfrm>
            <a:off x="3284538" y="2947988"/>
            <a:ext cx="628650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42" name="Rectangle 14"/>
          <p:cNvSpPr>
            <a:spLocks noChangeArrowheads="1"/>
          </p:cNvSpPr>
          <p:nvPr/>
        </p:nvSpPr>
        <p:spPr bwMode="auto">
          <a:xfrm>
            <a:off x="6378575" y="2719388"/>
            <a:ext cx="2915864" cy="6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Markov dependence:</a:t>
            </a:r>
          </a:p>
          <a:p>
            <a:pPr eaLnBrk="0" hangingPunct="0"/>
            <a:r>
              <a:rPr lang="en-US" b="1"/>
              <a:t>p(A,B,C) = p(C|B) p(B|A)p(A)</a:t>
            </a:r>
          </a:p>
        </p:txBody>
      </p:sp>
      <p:sp>
        <p:nvSpPr>
          <p:cNvPr id="201743" name="Line 15"/>
          <p:cNvSpPr>
            <a:spLocks noChangeShapeType="1"/>
          </p:cNvSpPr>
          <p:nvPr/>
        </p:nvSpPr>
        <p:spPr bwMode="auto">
          <a:xfrm>
            <a:off x="4451350" y="2925763"/>
            <a:ext cx="628650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944880" y="3619440"/>
              <a:ext cx="2972160" cy="261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040" y="3616920"/>
                <a:ext cx="2982240" cy="26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160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Times New Roman" pitchFamily="18" charset="0"/>
              </a:rPr>
              <a:t>You have a new burglar alarm installed</a:t>
            </a:r>
          </a:p>
          <a:p>
            <a:r>
              <a:rPr lang="en-US" sz="2400" dirty="0">
                <a:latin typeface="Times New Roman" pitchFamily="18" charset="0"/>
              </a:rPr>
              <a:t>It is reliable about detecting burglary, but responds to minor earthquakes</a:t>
            </a:r>
          </a:p>
          <a:p>
            <a:r>
              <a:rPr lang="en-US" sz="2400" dirty="0">
                <a:latin typeface="Times New Roman" pitchFamily="18" charset="0"/>
              </a:rPr>
              <a:t>Two neighbors (John, Mary) promise to call you at work when they hear the alarm</a:t>
            </a:r>
          </a:p>
          <a:p>
            <a:pPr lvl="1"/>
            <a:r>
              <a:rPr lang="en-US" dirty="0">
                <a:latin typeface="Times New Roman" pitchFamily="18" charset="0"/>
              </a:rPr>
              <a:t>John always calls when hears alarm, but confuses alarm with phone ringing (and calls then also)</a:t>
            </a:r>
          </a:p>
          <a:p>
            <a:pPr lvl="1"/>
            <a:r>
              <a:rPr lang="en-US" dirty="0">
                <a:latin typeface="Times New Roman" pitchFamily="18" charset="0"/>
              </a:rPr>
              <a:t>Mary likes loud music and sometimes misses alarm!</a:t>
            </a:r>
          </a:p>
          <a:p>
            <a:r>
              <a:rPr lang="en-US" sz="2400" dirty="0">
                <a:latin typeface="Times New Roman" pitchFamily="18" charset="0"/>
              </a:rPr>
              <a:t>Given evidence about who has and hasn’t called, estimate the probability of a burglary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6648" y="228600"/>
            <a:ext cx="8153400" cy="990600"/>
          </a:xfrm>
        </p:spPr>
        <p:txBody>
          <a:bodyPr/>
          <a:lstStyle/>
          <a:p>
            <a:r>
              <a:rPr lang="en-US" dirty="0" smtClean="0"/>
              <a:t>The Alarm Example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9440" y="722520"/>
              <a:ext cx="10347480" cy="426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680" y="720000"/>
                <a:ext cx="10357920" cy="42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74440" y="4317840"/>
              <a:ext cx="860400" cy="64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0840" y="4311000"/>
                <a:ext cx="86976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7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Represent problem using 5 </a:t>
            </a:r>
            <a:r>
              <a:rPr lang="en-US" dirty="0"/>
              <a:t>binary variables:</a:t>
            </a:r>
          </a:p>
          <a:p>
            <a:pPr lvl="1"/>
            <a:r>
              <a:rPr lang="en-US" dirty="0"/>
              <a:t>B = a burglary occurs at your house</a:t>
            </a:r>
          </a:p>
          <a:p>
            <a:pPr lvl="1"/>
            <a:r>
              <a:rPr lang="en-US" dirty="0"/>
              <a:t>E = an earthquake occurs at your house</a:t>
            </a:r>
          </a:p>
          <a:p>
            <a:pPr lvl="1"/>
            <a:r>
              <a:rPr lang="en-US" dirty="0"/>
              <a:t>A = the alarm goes off</a:t>
            </a:r>
          </a:p>
          <a:p>
            <a:pPr lvl="1"/>
            <a:r>
              <a:rPr lang="en-US" dirty="0"/>
              <a:t>J  = John calls to report the alarm</a:t>
            </a:r>
          </a:p>
          <a:p>
            <a:pPr lvl="1"/>
            <a:r>
              <a:rPr lang="en-US" dirty="0"/>
              <a:t>M = Mary calls to report the alarm</a:t>
            </a:r>
          </a:p>
          <a:p>
            <a:pPr lvl="1"/>
            <a:endParaRPr lang="en-US" dirty="0"/>
          </a:p>
          <a:p>
            <a:r>
              <a:rPr lang="en-US" dirty="0"/>
              <a:t>What is P(B | M, J) ?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use the full joint distribution to answer this question</a:t>
            </a:r>
          </a:p>
          <a:p>
            <a:pPr lvl="2"/>
            <a:r>
              <a:rPr lang="en-US" dirty="0"/>
              <a:t>Requires 2</a:t>
            </a:r>
            <a:r>
              <a:rPr lang="en-US" baseline="30000" dirty="0"/>
              <a:t>5</a:t>
            </a:r>
            <a:r>
              <a:rPr lang="en-US" dirty="0"/>
              <a:t> = 32 probabilities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 we use prior domain knowledge to come up with a Bayesian network that requires fewer probabilities?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6648" y="228600"/>
            <a:ext cx="8153400" cy="990600"/>
          </a:xfrm>
        </p:spPr>
        <p:txBody>
          <a:bodyPr/>
          <a:lstStyle/>
          <a:p>
            <a:r>
              <a:rPr lang="en-US" dirty="0" smtClean="0"/>
              <a:t>The Alarm Example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07680" y="2352240"/>
              <a:ext cx="3502800" cy="2881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3360" y="2347200"/>
                <a:ext cx="3512520" cy="28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59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Constructing a Bayesian Network: </a:t>
            </a:r>
            <a:r>
              <a:rPr lang="en-US" sz="3600" dirty="0"/>
              <a:t>Step 1</a:t>
            </a:r>
            <a:endParaRPr lang="en-US" dirty="0"/>
          </a:p>
        </p:txBody>
      </p:sp>
      <p:sp>
        <p:nvSpPr>
          <p:cNvPr id="26624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133600" y="16764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Order the variables in terms of causality (may be a partial </a:t>
            </a:r>
            <a:r>
              <a:rPr lang="en-US" dirty="0" smtClean="0"/>
              <a:t>order)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{E, B} -&gt; {A} -&gt; {J, M}</a:t>
            </a:r>
          </a:p>
          <a:p>
            <a:pPr>
              <a:buFontTx/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Use these </a:t>
            </a:r>
            <a:r>
              <a:rPr lang="en-US" dirty="0"/>
              <a:t>assumptions </a:t>
            </a:r>
            <a:r>
              <a:rPr lang="en-US" dirty="0" smtClean="0"/>
              <a:t>to create </a:t>
            </a:r>
            <a:r>
              <a:rPr lang="en-US" dirty="0"/>
              <a:t>the graph structure of the Bayesian </a:t>
            </a:r>
            <a:r>
              <a:rPr lang="en-US" dirty="0" smtClean="0"/>
              <a:t>network</a:t>
            </a: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91720" y="2381040"/>
              <a:ext cx="2021400" cy="615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7400" y="2376720"/>
                <a:ext cx="2028240" cy="6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7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Resulting Bayesian Network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29000" y="1982470"/>
            <a:ext cx="6019800" cy="3733800"/>
            <a:chOff x="1295400" y="1828800"/>
            <a:chExt cx="7162800" cy="4572000"/>
          </a:xfrm>
        </p:grpSpPr>
        <p:pic>
          <p:nvPicPr>
            <p:cNvPr id="262154" name="Picture 10"/>
            <p:cNvPicPr>
              <a:picLocks noGrp="1" noChangeAspect="1" noChangeArrowheads="1"/>
            </p:cNvPicPr>
            <p:nvPr>
              <p:ph idx="1"/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400" y="1828800"/>
              <a:ext cx="6832600" cy="4495800"/>
            </a:xfrm>
            <a:noFill/>
            <a:ln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781800" y="1828800"/>
              <a:ext cx="1676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124200" y="1828800"/>
              <a:ext cx="14478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781800" y="5562600"/>
              <a:ext cx="1676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6800" y="3276600"/>
              <a:ext cx="1905000" cy="121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22171" y="5552209"/>
              <a:ext cx="1349829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3429000" y="6400800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de-DE" dirty="0">
                <a:latin typeface="Times New Roman" pitchFamily="18" charset="0"/>
              </a:rPr>
              <a:t>network topology reflects </a:t>
            </a:r>
            <a:r>
              <a:rPr lang="de-DE" i="1" dirty="0">
                <a:latin typeface="Times New Roman" pitchFamily="18" charset="0"/>
              </a:rPr>
              <a:t>causal </a:t>
            </a:r>
            <a:r>
              <a:rPr lang="de-DE" dirty="0">
                <a:latin typeface="Times New Roman" pitchFamily="18" charset="0"/>
              </a:rPr>
              <a:t>knowledge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486880" y="1907280"/>
              <a:ext cx="8689680" cy="3992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360" y="1901520"/>
                <a:ext cx="8696160" cy="40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5840640" y="337680"/>
              <a:ext cx="3978000" cy="48542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8120" y="330120"/>
                <a:ext cx="3983040" cy="48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3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Constructing </a:t>
            </a:r>
            <a:r>
              <a:rPr lang="en-US" dirty="0" smtClean="0"/>
              <a:t>a Bayesian </a:t>
            </a:r>
            <a:r>
              <a:rPr lang="en-US" dirty="0"/>
              <a:t>Network: </a:t>
            </a:r>
            <a:r>
              <a:rPr lang="en-US" sz="3600" dirty="0"/>
              <a:t>Step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33600" y="1676400"/>
                <a:ext cx="4648200" cy="44958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/>
                  <a:t>Fill in conditional probability tables (CPTs)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/>
                  <a:t>One for each node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800" dirty="0"/>
                  <a:t> entries, where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/>
                      </a:rPr>
                      <m:t>𝑝</m:t>
                    </m:r>
                  </m:oMath>
                </a14:m>
                <a:r>
                  <a:rPr lang="en-US" sz="1800" dirty="0"/>
                  <a:t> is the number of parents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Where do  these probabilities come from?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Expert knowledge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From data (relative frequency estimates)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Or a combination of both</a:t>
                </a:r>
                <a:endParaRPr lang="en-US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33600" y="1676400"/>
                <a:ext cx="4648200" cy="4495800"/>
              </a:xfrm>
              <a:blipFill>
                <a:blip r:embed="rId3"/>
                <a:stretch>
                  <a:fillRect l="-1704" t="-1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034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601" y="1981200"/>
            <a:ext cx="3590907" cy="23622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982240" y="2836080"/>
              <a:ext cx="7327080" cy="302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6120" y="2833560"/>
                <a:ext cx="7337880" cy="30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719440" y="2425680"/>
              <a:ext cx="7551000" cy="1942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6200" y="2419920"/>
                <a:ext cx="7558560" cy="19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8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Bayesian network</a:t>
            </a:r>
          </a:p>
        </p:txBody>
      </p:sp>
      <p:pic>
        <p:nvPicPr>
          <p:cNvPr id="276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752600"/>
            <a:ext cx="5906146" cy="38862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943600" y="2895600"/>
            <a:ext cx="609600" cy="1371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05601" y="2986046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Estrangelo Edessa" pitchFamily="66" charset="0"/>
                <a:cs typeface="Estrangelo Edessa" pitchFamily="66" charset="0"/>
              </a:rPr>
              <a:t>Shouldn’t these add up to 1?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05601" y="3276601"/>
                <a:ext cx="3810000" cy="17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Estrangelo Edessa" pitchFamily="66" charset="0"/>
                    <a:cs typeface="Estrangelo Edessa" pitchFamily="66" charset="0"/>
                  </a:rPr>
                  <a:t>No.  Each </a:t>
                </a:r>
                <a:r>
                  <a:rPr lang="en-US" u="sng" dirty="0">
                    <a:solidFill>
                      <a:srgbClr val="0070C0"/>
                    </a:solidFill>
                    <a:latin typeface="Estrangelo Edessa" pitchFamily="66" charset="0"/>
                    <a:cs typeface="Estrangelo Edessa" pitchFamily="66" charset="0"/>
                  </a:rPr>
                  <a:t>row</a:t>
                </a:r>
                <a:r>
                  <a:rPr lang="en-US" dirty="0">
                    <a:solidFill>
                      <a:srgbClr val="0070C0"/>
                    </a:solidFill>
                    <a:latin typeface="Estrangelo Edessa" pitchFamily="66" charset="0"/>
                    <a:cs typeface="Estrangelo Edessa" pitchFamily="66" charset="0"/>
                  </a:rPr>
                  <a:t> adds up to 1, and we’re using this to let us show only half of the table.  For example, </a:t>
                </a:r>
                <a:endParaRPr lang="en-US" i="1" dirty="0">
                  <a:solidFill>
                    <a:srgbClr val="0070C0"/>
                  </a:solidFill>
                  <a:latin typeface="Cambria Math"/>
                  <a:cs typeface="Estrangelo Edessa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cs typeface="Estrangelo Edessa" pitchFamily="66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Estrangelo Edessa" pitchFamily="66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cs typeface="Estrangelo Edessa" pitchFamily="66" charset="0"/>
                            </a:rPr>
                            <m:t>¬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cs typeface="Estrangelo Edessa" pitchFamily="66" charset="0"/>
                            </a:rPr>
                            <m:t>𝐴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cs typeface="Estrangelo Edessa" pitchFamily="66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cs typeface="Estrangelo Edessa" pitchFamily="66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cs typeface="Estrangelo Edessa" pitchFamily="66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cs typeface="Estrangelo Edessa" pitchFamily="66" charset="0"/>
                        </a:rPr>
                        <m:t>=1−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cs typeface="Estrangelo Edessa" pitchFamily="66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Estrangelo Edessa" pitchFamily="66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cs typeface="Estrangelo Edessa" pitchFamily="66" charset="0"/>
                            </a:rPr>
                            <m:t>𝐴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cs typeface="Estrangelo Edessa" pitchFamily="66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cs typeface="Estrangelo Edessa" pitchFamily="66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cs typeface="Estrangelo Edessa" pitchFamily="66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cs typeface="Estrangelo Edessa" pitchFamily="66" charset="0"/>
                        </a:rPr>
                        <m:t>=1−0.95=0.05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Estrangelo Edessa" pitchFamily="66" charset="0"/>
                  <a:cs typeface="Estrangelo Edessa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3276601"/>
                <a:ext cx="3810000" cy="1747979"/>
              </a:xfrm>
              <a:prstGeom prst="rect">
                <a:avLst/>
              </a:prstGeom>
              <a:blipFill>
                <a:blip r:embed="rId4"/>
                <a:stretch>
                  <a:fillRect l="-1280" t="-17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398120" y="3426480"/>
              <a:ext cx="4128840" cy="231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5600" y="3422520"/>
                <a:ext cx="4136400" cy="23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4192200" y="3430440"/>
              <a:ext cx="2213280" cy="2753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7880" y="3425400"/>
                <a:ext cx="2222640" cy="27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8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Bayesian network</a:t>
            </a:r>
          </a:p>
        </p:txBody>
      </p:sp>
      <p:pic>
        <p:nvPicPr>
          <p:cNvPr id="276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752600"/>
            <a:ext cx="4572000" cy="3008342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501740" y="23622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Estrangelo Edessa" pitchFamily="66" charset="0"/>
                <a:ea typeface="+mj-ea"/>
                <a:cs typeface="Estrangelo Edessa" pitchFamily="66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What is </a:t>
            </a:r>
            <a:r>
              <a:rPr lang="en-US" sz="2000" b="1" i="1" dirty="0">
                <a:solidFill>
                  <a:schemeClr val="tx1"/>
                </a:solidFill>
              </a:rPr>
              <a:t>P</a:t>
            </a:r>
            <a:r>
              <a:rPr lang="en-US" sz="2000" i="1" dirty="0">
                <a:solidFill>
                  <a:schemeClr val="tx1"/>
                </a:solidFill>
              </a:rPr>
              <a:t>(j </a:t>
            </a:r>
            <a:r>
              <a:rPr lang="en-US" sz="2000" i="1" dirty="0">
                <a:solidFill>
                  <a:schemeClr val="tx1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chemeClr val="tx1"/>
                </a:solidFill>
              </a:rPr>
              <a:t> m </a:t>
            </a:r>
            <a:r>
              <a:rPr lang="en-US" sz="2000" i="1" dirty="0">
                <a:solidFill>
                  <a:schemeClr val="tx1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chemeClr val="tx1"/>
                </a:solidFill>
              </a:rPr>
              <a:t> a </a:t>
            </a:r>
            <a:r>
              <a:rPr lang="en-US" sz="2000" i="1" dirty="0">
                <a:solidFill>
                  <a:schemeClr val="tx1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>
                <a:solidFill>
                  <a:schemeClr val="tx1"/>
                </a:solidFill>
                <a:sym typeface="Symbol" pitchFamily="18" charset="2"/>
              </a:rPr>
              <a:t></a:t>
            </a:r>
            <a:r>
              <a:rPr lang="en-US" sz="2000" i="1" dirty="0">
                <a:solidFill>
                  <a:schemeClr val="tx1"/>
                </a:solidFill>
              </a:rPr>
              <a:t>b </a:t>
            </a:r>
            <a:r>
              <a:rPr lang="en-US" sz="2000" i="1" dirty="0">
                <a:solidFill>
                  <a:schemeClr val="tx1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>
                <a:solidFill>
                  <a:schemeClr val="tx1"/>
                </a:solidFill>
                <a:sym typeface="Symbol" pitchFamily="18" charset="2"/>
              </a:rPr>
              <a:t></a:t>
            </a:r>
            <a:r>
              <a:rPr lang="en-US" sz="2000" i="1" dirty="0">
                <a:solidFill>
                  <a:schemeClr val="tx1"/>
                </a:solidFill>
              </a:rPr>
              <a:t>e)</a:t>
            </a:r>
            <a:r>
              <a:rPr lang="en-US" sz="2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2133600" y="6139190"/>
            <a:ext cx="784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</a:rPr>
              <a:t>P </a:t>
            </a:r>
            <a:r>
              <a:rPr lang="en-US" sz="2800" i="1" dirty="0">
                <a:solidFill>
                  <a:srgbClr val="C00000"/>
                </a:solidFill>
              </a:rPr>
              <a:t>(j | a) </a:t>
            </a:r>
            <a:r>
              <a:rPr lang="en-US" sz="2800" b="1" i="1" dirty="0">
                <a:solidFill>
                  <a:srgbClr val="C00000"/>
                </a:solidFill>
              </a:rPr>
              <a:t>P </a:t>
            </a:r>
            <a:r>
              <a:rPr lang="en-US" sz="2800" i="1" dirty="0">
                <a:solidFill>
                  <a:srgbClr val="C00000"/>
                </a:solidFill>
              </a:rPr>
              <a:t>(m | a) </a:t>
            </a:r>
            <a:r>
              <a:rPr lang="en-US" sz="2800" b="1" i="1" dirty="0">
                <a:solidFill>
                  <a:srgbClr val="C00000"/>
                </a:solidFill>
              </a:rPr>
              <a:t>P </a:t>
            </a:r>
            <a:r>
              <a:rPr lang="en-US" sz="2800" i="1" dirty="0">
                <a:solidFill>
                  <a:srgbClr val="C00000"/>
                </a:solidFill>
              </a:rPr>
              <a:t>(a | </a:t>
            </a:r>
            <a:r>
              <a:rPr lang="en-US" sz="2800" i="1" dirty="0">
                <a:solidFill>
                  <a:srgbClr val="C00000"/>
                </a:solidFill>
                <a:sym typeface="Symbol" pitchFamily="18" charset="2"/>
              </a:rPr>
              <a:t></a:t>
            </a:r>
            <a:r>
              <a:rPr lang="en-US" sz="2800" i="1" dirty="0">
                <a:solidFill>
                  <a:srgbClr val="C00000"/>
                </a:solidFill>
              </a:rPr>
              <a:t>b, </a:t>
            </a:r>
            <a:r>
              <a:rPr lang="en-US" sz="2800" i="1" dirty="0">
                <a:solidFill>
                  <a:srgbClr val="C00000"/>
                </a:solidFill>
                <a:sym typeface="Symbol" pitchFamily="18" charset="2"/>
              </a:rPr>
              <a:t></a:t>
            </a:r>
            <a:r>
              <a:rPr lang="en-US" sz="2800" i="1" dirty="0">
                <a:solidFill>
                  <a:srgbClr val="C00000"/>
                </a:solidFill>
              </a:rPr>
              <a:t>e) </a:t>
            </a:r>
            <a:r>
              <a:rPr lang="en-US" sz="2800" b="1" i="1" dirty="0">
                <a:solidFill>
                  <a:srgbClr val="C00000"/>
                </a:solidFill>
              </a:rPr>
              <a:t>P </a:t>
            </a:r>
            <a:r>
              <a:rPr lang="en-US" sz="2800" i="1" dirty="0">
                <a:solidFill>
                  <a:srgbClr val="C00000"/>
                </a:solidFill>
              </a:rPr>
              <a:t>(</a:t>
            </a:r>
            <a:r>
              <a:rPr lang="en-US" sz="2800" i="1" dirty="0">
                <a:solidFill>
                  <a:srgbClr val="C00000"/>
                </a:solidFill>
                <a:sym typeface="Symbol" pitchFamily="18" charset="2"/>
              </a:rPr>
              <a:t></a:t>
            </a:r>
            <a:r>
              <a:rPr lang="en-US" sz="2800" i="1" dirty="0">
                <a:solidFill>
                  <a:srgbClr val="C00000"/>
                </a:solidFill>
              </a:rPr>
              <a:t>b) </a:t>
            </a:r>
            <a:r>
              <a:rPr lang="en-US" sz="2800" b="1" i="1" dirty="0">
                <a:solidFill>
                  <a:srgbClr val="C00000"/>
                </a:solidFill>
              </a:rPr>
              <a:t>P </a:t>
            </a:r>
            <a:r>
              <a:rPr lang="en-US" sz="2800" i="1" dirty="0">
                <a:solidFill>
                  <a:srgbClr val="C00000"/>
                </a:solidFill>
              </a:rPr>
              <a:t>(</a:t>
            </a:r>
            <a:r>
              <a:rPr lang="en-US" sz="2800" i="1" dirty="0">
                <a:solidFill>
                  <a:srgbClr val="C00000"/>
                </a:solidFill>
                <a:sym typeface="Symbol" pitchFamily="18" charset="2"/>
              </a:rPr>
              <a:t></a:t>
            </a:r>
            <a:r>
              <a:rPr lang="en-US" sz="2800" i="1" dirty="0">
                <a:solidFill>
                  <a:srgbClr val="C00000"/>
                </a:solidFill>
              </a:rPr>
              <a:t>e)</a:t>
            </a:r>
            <a:endParaRPr lang="en-US" sz="2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261520" y="2009160"/>
              <a:ext cx="7547400" cy="470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9000" y="2006640"/>
                <a:ext cx="7554960" cy="47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894760" y="2762640"/>
              <a:ext cx="9228600" cy="3989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1520" y="2759040"/>
                <a:ext cx="9236520" cy="39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324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46589-945F-43AA-BC01-6A01A62EA2E9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7772400" cy="609600"/>
          </a:xfrm>
        </p:spPr>
        <p:txBody>
          <a:bodyPr/>
          <a:lstStyle/>
          <a:p>
            <a:r>
              <a:rPr lang="en-GB" altLang="en-US" sz="3600"/>
              <a:t>Tour through Probability</a:t>
            </a:r>
            <a:endParaRPr lang="en-GB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981200"/>
            <a:ext cx="7772400" cy="4114800"/>
          </a:xfrm>
        </p:spPr>
        <p:txBody>
          <a:bodyPr/>
          <a:lstStyle/>
          <a:p>
            <a:endParaRPr lang="en-GB" altLang="en-US"/>
          </a:p>
          <a:p>
            <a:r>
              <a:rPr lang="en-GB" altLang="en-US"/>
              <a:t>All probabilities are between 0 and 1</a:t>
            </a:r>
          </a:p>
          <a:p>
            <a:endParaRPr lang="en-GB" altLang="en-US"/>
          </a:p>
          <a:p>
            <a:r>
              <a:rPr lang="en-GB" altLang="en-US"/>
              <a:t>Necessarily true propositions have probability=1 and necessarily false propositions have probability=0</a:t>
            </a:r>
          </a:p>
          <a:p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026240" y="3951000"/>
              <a:ext cx="3117600" cy="127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3720" y="3947760"/>
                <a:ext cx="3125880" cy="12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570000" y="3050640"/>
              <a:ext cx="1406520" cy="267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5320" y="3044160"/>
                <a:ext cx="141840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Bayesian Network Motivation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6648" y="1600200"/>
            <a:ext cx="6245352" cy="449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We want a representation and reasoning system that is based on conditional independence</a:t>
            </a:r>
          </a:p>
          <a:p>
            <a:pPr lvl="1">
              <a:defRPr/>
            </a:pPr>
            <a:r>
              <a:rPr lang="en-US" sz="2000" dirty="0"/>
              <a:t>Compact yet expressive representation</a:t>
            </a:r>
          </a:p>
          <a:p>
            <a:pPr lvl="1">
              <a:defRPr/>
            </a:pPr>
            <a:r>
              <a:rPr lang="en-US" sz="2000" dirty="0"/>
              <a:t>Efficient reasoning procedures</a:t>
            </a:r>
          </a:p>
          <a:p>
            <a:pPr>
              <a:defRPr/>
            </a:pPr>
            <a:r>
              <a:rPr lang="en-US" sz="2400" dirty="0"/>
              <a:t>Bayesian Networks are such a representation</a:t>
            </a:r>
          </a:p>
          <a:p>
            <a:pPr lvl="1">
              <a:defRPr/>
            </a:pPr>
            <a:r>
              <a:rPr lang="en-US" sz="2000" dirty="0"/>
              <a:t>Named after </a:t>
            </a:r>
            <a:r>
              <a:rPr lang="en-CA" sz="2000" dirty="0"/>
              <a:t>Thomas Bayes (ca. 1702 –1761)</a:t>
            </a:r>
          </a:p>
          <a:p>
            <a:pPr lvl="1">
              <a:defRPr/>
            </a:pPr>
            <a:r>
              <a:rPr lang="en-US" sz="2000" dirty="0"/>
              <a:t>Term coined in 1985 by Judea Pearl (1936 –  )</a:t>
            </a:r>
          </a:p>
          <a:p>
            <a:pPr lvl="1">
              <a:defRPr/>
            </a:pPr>
            <a:r>
              <a:rPr lang="en-US" sz="2000" dirty="0"/>
              <a:t>Their invention changed the focus on AI from logic to probability!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D86DEBD-31E5-45C2-AFAD-CA639FDA20C3}" type="slidenum">
              <a:rPr lang="en-US" sz="1400"/>
              <a:pPr eaLnBrk="1" hangingPunct="1"/>
              <a:t>2</a:t>
            </a:fld>
            <a:endParaRPr lang="en-US" sz="1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58" y="4260850"/>
            <a:ext cx="1798637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676401"/>
            <a:ext cx="19050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58200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dirty="0"/>
              <a:t>Judea Pearl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8722716" y="3738521"/>
            <a:ext cx="1568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Thomas Bayes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137760" y="2252520"/>
              <a:ext cx="7736400" cy="4128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5240" y="2246040"/>
                <a:ext cx="7744320" cy="41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675000" y="3151080"/>
              <a:ext cx="4539600" cy="157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760" y="3147840"/>
                <a:ext cx="4547880" cy="15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4501080" y="1403640"/>
              <a:ext cx="1352880" cy="1293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96040" y="1398960"/>
                <a:ext cx="1364040" cy="13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6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2FFF-BE9E-4F74-85DF-85973F63C6B4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495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609600"/>
          </a:xfrm>
        </p:spPr>
        <p:txBody>
          <a:bodyPr/>
          <a:lstStyle/>
          <a:p>
            <a:r>
              <a:rPr lang="en-US" altLang="en-US" sz="3200"/>
              <a:t>Conjunctions and Disjunctions</a:t>
            </a:r>
            <a:endParaRPr lang="en-US" altLang="en-US"/>
          </a:p>
        </p:txBody>
      </p:sp>
      <p:sp>
        <p:nvSpPr>
          <p:cNvPr id="14950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885950"/>
            <a:ext cx="4013200" cy="4286250"/>
          </a:xfrm>
        </p:spPr>
        <p:txBody>
          <a:bodyPr/>
          <a:lstStyle/>
          <a:p>
            <a:r>
              <a:rPr lang="en-US" altLang="en-US"/>
              <a:t>P(A &amp; B) =  </a:t>
            </a:r>
            <a:r>
              <a:rPr lang="en-US" altLang="en-US" sz="2400"/>
              <a:t>P(A) x P(B)</a:t>
            </a:r>
            <a:endParaRPr lang="en-US" altLang="en-US"/>
          </a:p>
          <a:p>
            <a:pPr lvl="1">
              <a:buFontTx/>
              <a:buNone/>
            </a:pPr>
            <a:endParaRPr lang="en-US" altLang="en-US"/>
          </a:p>
          <a:p>
            <a:endParaRPr lang="en-US" altLang="en-US"/>
          </a:p>
          <a:p>
            <a:r>
              <a:rPr lang="en-US" altLang="en-US"/>
              <a:t>P(A v B) =  </a:t>
            </a:r>
            <a:r>
              <a:rPr lang="en-US" altLang="en-US" sz="2400"/>
              <a:t>P(A) + P(B)</a:t>
            </a:r>
            <a:endParaRPr lang="en-US" altLang="en-US"/>
          </a:p>
          <a:p>
            <a:pPr lvl="1">
              <a:buFontTx/>
              <a:buNone/>
            </a:pPr>
            <a:r>
              <a:rPr lang="en-US" altLang="en-US"/>
              <a:t>(mutually exclusive)</a:t>
            </a:r>
          </a:p>
          <a:p>
            <a:pPr lvl="1"/>
            <a:endParaRPr lang="en-US" altLang="en-US"/>
          </a:p>
          <a:p>
            <a:r>
              <a:rPr lang="en-US" altLang="en-US"/>
              <a:t>P(A v B)</a:t>
            </a:r>
          </a:p>
          <a:p>
            <a:pPr lvl="1">
              <a:buFontTx/>
              <a:buNone/>
            </a:pPr>
            <a:r>
              <a:rPr lang="en-US" altLang="en-US"/>
              <a:t>=P(A)+P(B) - P(A &amp; B)</a:t>
            </a:r>
          </a:p>
          <a:p>
            <a:pPr lvl="1">
              <a:buFontTx/>
              <a:buNone/>
            </a:pPr>
            <a:r>
              <a:rPr lang="en-US" altLang="en-US"/>
              <a:t>(not mutually exclusive)</a:t>
            </a:r>
          </a:p>
          <a:p>
            <a:pPr lvl="1">
              <a:buFontTx/>
              <a:buNone/>
            </a:pPr>
            <a:endParaRPr lang="en-US" altLang="en-US"/>
          </a:p>
        </p:txBody>
      </p:sp>
      <p:sp>
        <p:nvSpPr>
          <p:cNvPr id="149518" name="Oval 1038"/>
          <p:cNvSpPr>
            <a:spLocks noChangeArrowheads="1"/>
          </p:cNvSpPr>
          <p:nvPr/>
        </p:nvSpPr>
        <p:spPr bwMode="auto">
          <a:xfrm>
            <a:off x="6400800" y="3429000"/>
            <a:ext cx="16002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9520" name="Text Box 1040"/>
          <p:cNvSpPr txBox="1">
            <a:spLocks noChangeArrowheads="1"/>
          </p:cNvSpPr>
          <p:nvPr/>
        </p:nvSpPr>
        <p:spPr bwMode="auto">
          <a:xfrm>
            <a:off x="5867400" y="3810000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A</a:t>
            </a:r>
          </a:p>
        </p:txBody>
      </p:sp>
      <p:sp>
        <p:nvSpPr>
          <p:cNvPr id="149521" name="Text Box 1041"/>
          <p:cNvSpPr txBox="1">
            <a:spLocks noChangeArrowheads="1"/>
          </p:cNvSpPr>
          <p:nvPr/>
        </p:nvSpPr>
        <p:spPr bwMode="auto">
          <a:xfrm>
            <a:off x="9753600" y="3886200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B</a:t>
            </a:r>
          </a:p>
        </p:txBody>
      </p:sp>
      <p:sp>
        <p:nvSpPr>
          <p:cNvPr id="149522" name="Oval 1042"/>
          <p:cNvSpPr>
            <a:spLocks noChangeArrowheads="1"/>
          </p:cNvSpPr>
          <p:nvPr/>
        </p:nvSpPr>
        <p:spPr bwMode="auto">
          <a:xfrm>
            <a:off x="8077200" y="3429000"/>
            <a:ext cx="16002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9523" name="Oval 1043"/>
          <p:cNvSpPr>
            <a:spLocks noChangeArrowheads="1"/>
          </p:cNvSpPr>
          <p:nvPr/>
        </p:nvSpPr>
        <p:spPr bwMode="auto">
          <a:xfrm>
            <a:off x="6781800" y="5105400"/>
            <a:ext cx="16002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9525" name="Text Box 1045"/>
          <p:cNvSpPr txBox="1">
            <a:spLocks noChangeArrowheads="1"/>
          </p:cNvSpPr>
          <p:nvPr/>
        </p:nvSpPr>
        <p:spPr bwMode="auto">
          <a:xfrm>
            <a:off x="6248400" y="5486400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A</a:t>
            </a:r>
          </a:p>
        </p:txBody>
      </p:sp>
      <p:sp>
        <p:nvSpPr>
          <p:cNvPr id="149526" name="Text Box 1046"/>
          <p:cNvSpPr txBox="1">
            <a:spLocks noChangeArrowheads="1"/>
          </p:cNvSpPr>
          <p:nvPr/>
        </p:nvSpPr>
        <p:spPr bwMode="auto">
          <a:xfrm>
            <a:off x="9448800" y="5562600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B</a:t>
            </a:r>
          </a:p>
        </p:txBody>
      </p:sp>
      <p:sp>
        <p:nvSpPr>
          <p:cNvPr id="149527" name="Oval 1047"/>
          <p:cNvSpPr>
            <a:spLocks noChangeArrowheads="1"/>
          </p:cNvSpPr>
          <p:nvPr/>
        </p:nvSpPr>
        <p:spPr bwMode="auto">
          <a:xfrm>
            <a:off x="7696200" y="5105400"/>
            <a:ext cx="16002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9538" name="Text Box 1058"/>
          <p:cNvSpPr txBox="1">
            <a:spLocks noChangeArrowheads="1"/>
          </p:cNvSpPr>
          <p:nvPr/>
        </p:nvSpPr>
        <p:spPr bwMode="auto">
          <a:xfrm>
            <a:off x="6934201" y="990601"/>
            <a:ext cx="2424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Venn Diagrams</a:t>
            </a:r>
          </a:p>
        </p:txBody>
      </p:sp>
      <p:sp>
        <p:nvSpPr>
          <p:cNvPr id="149540" name="Oval 1060"/>
          <p:cNvSpPr>
            <a:spLocks noChangeArrowheads="1"/>
          </p:cNvSpPr>
          <p:nvPr/>
        </p:nvSpPr>
        <p:spPr bwMode="auto">
          <a:xfrm>
            <a:off x="6781800" y="1600200"/>
            <a:ext cx="16002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9541" name="Text Box 1061"/>
          <p:cNvSpPr txBox="1">
            <a:spLocks noChangeArrowheads="1"/>
          </p:cNvSpPr>
          <p:nvPr/>
        </p:nvSpPr>
        <p:spPr bwMode="auto">
          <a:xfrm>
            <a:off x="6248400" y="1981200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A</a:t>
            </a:r>
          </a:p>
        </p:txBody>
      </p:sp>
      <p:sp>
        <p:nvSpPr>
          <p:cNvPr id="149542" name="Text Box 1062"/>
          <p:cNvSpPr txBox="1">
            <a:spLocks noChangeArrowheads="1"/>
          </p:cNvSpPr>
          <p:nvPr/>
        </p:nvSpPr>
        <p:spPr bwMode="auto">
          <a:xfrm>
            <a:off x="9448800" y="2057400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B</a:t>
            </a:r>
          </a:p>
        </p:txBody>
      </p:sp>
      <p:sp>
        <p:nvSpPr>
          <p:cNvPr id="149543" name="Oval 1063"/>
          <p:cNvSpPr>
            <a:spLocks noChangeArrowheads="1"/>
          </p:cNvSpPr>
          <p:nvPr/>
        </p:nvSpPr>
        <p:spPr bwMode="auto">
          <a:xfrm>
            <a:off x="7696200" y="1600200"/>
            <a:ext cx="1600200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96600" y="5820840"/>
              <a:ext cx="383040" cy="16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1200" y="5815440"/>
                <a:ext cx="392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48960" y="5612760"/>
              <a:ext cx="1380600" cy="6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5000" y="5609520"/>
                <a:ext cx="1387080" cy="1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65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C1045-99F9-40CD-AE9B-30F9D6702C7A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50530" name="Rectangle 3074"/>
          <p:cNvSpPr>
            <a:spLocks noGrp="1" noChangeArrowheads="1"/>
          </p:cNvSpPr>
          <p:nvPr>
            <p:ph type="title"/>
          </p:nvPr>
        </p:nvSpPr>
        <p:spPr>
          <a:xfrm>
            <a:off x="1930400" y="228600"/>
            <a:ext cx="8204200" cy="762000"/>
          </a:xfrm>
        </p:spPr>
        <p:txBody>
          <a:bodyPr/>
          <a:lstStyle/>
          <a:p>
            <a:r>
              <a:rPr lang="en-US" altLang="en-US" sz="3200"/>
              <a:t>Conditional probability &amp; independence</a:t>
            </a:r>
            <a:endParaRPr lang="en-US" altLang="en-US"/>
          </a:p>
        </p:txBody>
      </p:sp>
      <p:sp>
        <p:nvSpPr>
          <p:cNvPr id="150531" name="Rectangle 3075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1" y="2000250"/>
            <a:ext cx="3910013" cy="2630488"/>
          </a:xfrm>
        </p:spPr>
        <p:txBody>
          <a:bodyPr>
            <a:normAutofit lnSpcReduction="10000"/>
          </a:bodyPr>
          <a:lstStyle/>
          <a:p>
            <a:r>
              <a:rPr lang="en-GB" altLang="en-US" sz="2400"/>
              <a:t>Probability of B “given” A:</a:t>
            </a:r>
          </a:p>
          <a:p>
            <a:endParaRPr lang="en-GB" altLang="en-US" sz="2400"/>
          </a:p>
          <a:p>
            <a:endParaRPr lang="en-GB" altLang="en-US" sz="2400"/>
          </a:p>
          <a:p>
            <a:endParaRPr lang="en-GB" altLang="en-US" sz="2400"/>
          </a:p>
          <a:p>
            <a:r>
              <a:rPr lang="en-GB" altLang="en-US" sz="2400"/>
              <a:t>Independence:</a:t>
            </a:r>
          </a:p>
          <a:p>
            <a:pPr>
              <a:buFontTx/>
              <a:buNone/>
            </a:pPr>
            <a:r>
              <a:rPr lang="en-GB" altLang="en-US" sz="2400"/>
              <a:t>	</a:t>
            </a:r>
            <a:endParaRPr lang="en-US" altLang="en-US" sz="2400"/>
          </a:p>
        </p:txBody>
      </p:sp>
      <p:sp>
        <p:nvSpPr>
          <p:cNvPr id="150533" name="Text Box 3077"/>
          <p:cNvSpPr txBox="1">
            <a:spLocks noChangeArrowheads="1"/>
          </p:cNvSpPr>
          <p:nvPr/>
        </p:nvSpPr>
        <p:spPr bwMode="auto">
          <a:xfrm>
            <a:off x="6553200" y="2057401"/>
            <a:ext cx="239039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P(B|A)=P(A&amp;B)</a:t>
            </a:r>
          </a:p>
          <a:p>
            <a:r>
              <a:rPr lang="en-US" altLang="en-US" sz="2800"/>
              <a:t>	      P(A)</a:t>
            </a:r>
          </a:p>
        </p:txBody>
      </p:sp>
      <p:sp>
        <p:nvSpPr>
          <p:cNvPr id="150534" name="Rectangle 3078"/>
          <p:cNvSpPr>
            <a:spLocks noChangeArrowheads="1"/>
          </p:cNvSpPr>
          <p:nvPr/>
        </p:nvSpPr>
        <p:spPr bwMode="auto">
          <a:xfrm>
            <a:off x="6400800" y="1905000"/>
            <a:ext cx="28956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0535" name="Text Box 3079"/>
          <p:cNvSpPr txBox="1">
            <a:spLocks noChangeArrowheads="1"/>
          </p:cNvSpPr>
          <p:nvPr/>
        </p:nvSpPr>
        <p:spPr bwMode="auto">
          <a:xfrm>
            <a:off x="2286000" y="2489200"/>
            <a:ext cx="29497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E.g. P(Hearts|Heart last time)</a:t>
            </a:r>
            <a:endParaRPr lang="en-US" altLang="en-US" sz="2800"/>
          </a:p>
        </p:txBody>
      </p:sp>
      <p:sp>
        <p:nvSpPr>
          <p:cNvPr id="150536" name="Line 3080"/>
          <p:cNvSpPr>
            <a:spLocks noChangeShapeType="1"/>
          </p:cNvSpPr>
          <p:nvPr/>
        </p:nvSpPr>
        <p:spPr bwMode="auto">
          <a:xfrm>
            <a:off x="7772400" y="2590800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0537" name="Text Box 3081"/>
          <p:cNvSpPr txBox="1">
            <a:spLocks noChangeArrowheads="1"/>
          </p:cNvSpPr>
          <p:nvPr/>
        </p:nvSpPr>
        <p:spPr bwMode="auto">
          <a:xfrm>
            <a:off x="2286000" y="4343400"/>
            <a:ext cx="30328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E.g. P(Heads|Even) = P(Heads)</a:t>
            </a:r>
            <a:endParaRPr lang="en-US" altLang="en-US" sz="2800"/>
          </a:p>
        </p:txBody>
      </p:sp>
      <p:sp>
        <p:nvSpPr>
          <p:cNvPr id="150538" name="Text Box 3082"/>
          <p:cNvSpPr txBox="1">
            <a:spLocks noChangeArrowheads="1"/>
          </p:cNvSpPr>
          <p:nvPr/>
        </p:nvSpPr>
        <p:spPr bwMode="auto">
          <a:xfrm>
            <a:off x="6705601" y="4038600"/>
            <a:ext cx="19367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P(B|A)=P(B)</a:t>
            </a:r>
          </a:p>
        </p:txBody>
      </p:sp>
      <p:sp>
        <p:nvSpPr>
          <p:cNvPr id="150539" name="Rectangle 3083"/>
          <p:cNvSpPr>
            <a:spLocks noChangeArrowheads="1"/>
          </p:cNvSpPr>
          <p:nvPr/>
        </p:nvSpPr>
        <p:spPr bwMode="auto">
          <a:xfrm>
            <a:off x="6400800" y="3733800"/>
            <a:ext cx="28956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85080" y="4477320"/>
              <a:ext cx="497160" cy="166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1840" y="4473720"/>
                <a:ext cx="5040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09880" y="2755080"/>
              <a:ext cx="2030400" cy="2242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6280" y="2751840"/>
                <a:ext cx="2037240" cy="22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4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85470-71F7-493E-B674-473A1190A9B7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747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/>
              <a:t>Probability Distributions</a:t>
            </a:r>
            <a:endParaRPr lang="en-GB" altLang="en-US"/>
          </a:p>
        </p:txBody>
      </p:sp>
      <p:sp>
        <p:nvSpPr>
          <p:cNvPr id="74756" name="Rectangle 1028"/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4724400" cy="4171950"/>
          </a:xfrm>
          <a:noFill/>
          <a:ln/>
        </p:spPr>
        <p:txBody>
          <a:bodyPr/>
          <a:lstStyle/>
          <a:p>
            <a:r>
              <a:rPr lang="en-GB" altLang="en-US"/>
              <a:t>Probability Distribution:				</a:t>
            </a:r>
          </a:p>
          <a:p>
            <a:pPr lvl="1"/>
            <a:r>
              <a:rPr lang="en-GB" altLang="en-US"/>
              <a:t>p(Weather=Sunny) = 0.5</a:t>
            </a:r>
          </a:p>
          <a:p>
            <a:pPr lvl="1"/>
            <a:r>
              <a:rPr lang="en-GB" altLang="en-US"/>
              <a:t>p(Weather=Rain)= 0.2</a:t>
            </a:r>
          </a:p>
          <a:p>
            <a:pPr lvl="1"/>
            <a:r>
              <a:rPr lang="en-GB" altLang="en-US"/>
              <a:t>p(Weather=Cloud)= 0.2</a:t>
            </a:r>
          </a:p>
          <a:p>
            <a:pPr lvl="1"/>
            <a:r>
              <a:rPr lang="en-GB" altLang="en-US"/>
              <a:t>p(Weather=Snow)= 0.1</a:t>
            </a:r>
          </a:p>
          <a:p>
            <a:endParaRPr lang="en-GB" altLang="en-US"/>
          </a:p>
          <a:p>
            <a:r>
              <a:rPr lang="en-GB" altLang="en-US"/>
              <a:t>NB Distribution sums to 1.</a:t>
            </a:r>
          </a:p>
          <a:p>
            <a:endParaRPr lang="en-GB" altLang="en-US"/>
          </a:p>
        </p:txBody>
      </p:sp>
      <p:sp>
        <p:nvSpPr>
          <p:cNvPr id="74766" name="Rectangle 1038"/>
          <p:cNvSpPr>
            <a:spLocks noChangeArrowheads="1"/>
          </p:cNvSpPr>
          <p:nvPr/>
        </p:nvSpPr>
        <p:spPr bwMode="auto">
          <a:xfrm>
            <a:off x="8229600" y="4343400"/>
            <a:ext cx="381000" cy="1143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767" name="Rectangle 1039"/>
          <p:cNvSpPr>
            <a:spLocks noChangeArrowheads="1"/>
          </p:cNvSpPr>
          <p:nvPr/>
        </p:nvSpPr>
        <p:spPr bwMode="auto">
          <a:xfrm>
            <a:off x="8610600" y="4343400"/>
            <a:ext cx="381000" cy="1143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768" name="Rectangle 1040"/>
          <p:cNvSpPr>
            <a:spLocks noChangeArrowheads="1"/>
          </p:cNvSpPr>
          <p:nvPr/>
        </p:nvSpPr>
        <p:spPr bwMode="auto">
          <a:xfrm>
            <a:off x="8991600" y="4876800"/>
            <a:ext cx="381000" cy="609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769" name="Rectangle 1041"/>
          <p:cNvSpPr>
            <a:spLocks noChangeArrowheads="1"/>
          </p:cNvSpPr>
          <p:nvPr/>
        </p:nvSpPr>
        <p:spPr bwMode="auto">
          <a:xfrm>
            <a:off x="7848600" y="2819400"/>
            <a:ext cx="381000" cy="2667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770" name="Line 1042"/>
          <p:cNvSpPr>
            <a:spLocks noChangeShapeType="1"/>
          </p:cNvSpPr>
          <p:nvPr/>
        </p:nvSpPr>
        <p:spPr bwMode="auto">
          <a:xfrm flipV="1">
            <a:off x="7848600" y="2362200"/>
            <a:ext cx="0" cy="3124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771" name="Line 1043"/>
          <p:cNvSpPr>
            <a:spLocks noChangeShapeType="1"/>
          </p:cNvSpPr>
          <p:nvPr/>
        </p:nvSpPr>
        <p:spPr bwMode="auto">
          <a:xfrm>
            <a:off x="7848600" y="5486400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772" name="Text Box 1044"/>
          <p:cNvSpPr txBox="1">
            <a:spLocks noChangeArrowheads="1"/>
          </p:cNvSpPr>
          <p:nvPr/>
        </p:nvSpPr>
        <p:spPr bwMode="auto">
          <a:xfrm>
            <a:off x="7315201" y="2514600"/>
            <a:ext cx="5084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0.5</a:t>
            </a:r>
          </a:p>
        </p:txBody>
      </p:sp>
      <p:sp>
        <p:nvSpPr>
          <p:cNvPr id="74773" name="Text Box 1045"/>
          <p:cNvSpPr txBox="1">
            <a:spLocks noChangeArrowheads="1"/>
          </p:cNvSpPr>
          <p:nvPr/>
        </p:nvSpPr>
        <p:spPr bwMode="auto">
          <a:xfrm>
            <a:off x="7315201" y="4114800"/>
            <a:ext cx="5084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0.2</a:t>
            </a:r>
          </a:p>
        </p:txBody>
      </p:sp>
      <p:sp>
        <p:nvSpPr>
          <p:cNvPr id="74774" name="Text Box 1046"/>
          <p:cNvSpPr txBox="1">
            <a:spLocks noChangeArrowheads="1"/>
          </p:cNvSpPr>
          <p:nvPr/>
        </p:nvSpPr>
        <p:spPr bwMode="auto">
          <a:xfrm>
            <a:off x="7315201" y="4648200"/>
            <a:ext cx="5084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0.1</a:t>
            </a:r>
          </a:p>
        </p:txBody>
      </p:sp>
      <p:sp>
        <p:nvSpPr>
          <p:cNvPr id="74776" name="Text Box 1048"/>
          <p:cNvSpPr txBox="1">
            <a:spLocks noChangeArrowheads="1"/>
          </p:cNvSpPr>
          <p:nvPr/>
        </p:nvSpPr>
        <p:spPr bwMode="auto">
          <a:xfrm>
            <a:off x="7848600" y="5486400"/>
            <a:ext cx="13917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S  R  C  S</a:t>
            </a:r>
          </a:p>
        </p:txBody>
      </p:sp>
    </p:spTree>
    <p:extLst>
      <p:ext uri="{BB962C8B-B14F-4D97-AF65-F5344CB8AC3E}">
        <p14:creationId xmlns:p14="http://schemas.microsoft.com/office/powerpoint/2010/main" val="160771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0E7A3-FF66-4B53-8671-63CC0C993FD3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/>
              <a:t>Joint Probability</a:t>
            </a:r>
            <a:endParaRPr lang="en-GB" alt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981200"/>
            <a:ext cx="7772400" cy="4114800"/>
          </a:xfrm>
        </p:spPr>
        <p:txBody>
          <a:bodyPr/>
          <a:lstStyle/>
          <a:p>
            <a:r>
              <a:rPr lang="en-GB" altLang="en-US"/>
              <a:t>Completely specifies all beliefs in a problem domain.</a:t>
            </a:r>
          </a:p>
          <a:p>
            <a:r>
              <a:rPr lang="en-GB" altLang="en-US"/>
              <a:t>Joint prob Distribution is an n-dimensional table with a probability in each cell of that state occurring.</a:t>
            </a:r>
          </a:p>
          <a:p>
            <a:r>
              <a:rPr lang="en-GB" altLang="en-US"/>
              <a:t>Written as P(X</a:t>
            </a:r>
            <a:r>
              <a:rPr lang="en-GB" altLang="en-US" baseline="-25000"/>
              <a:t>1</a:t>
            </a:r>
            <a:r>
              <a:rPr lang="en-GB" altLang="en-US"/>
              <a:t>, X</a:t>
            </a:r>
            <a:r>
              <a:rPr lang="en-GB" altLang="en-US" baseline="-25000"/>
              <a:t>2</a:t>
            </a:r>
            <a:r>
              <a:rPr lang="en-GB" altLang="en-US"/>
              <a:t>, X</a:t>
            </a:r>
            <a:r>
              <a:rPr lang="en-GB" altLang="en-US" baseline="-25000"/>
              <a:t>3</a:t>
            </a:r>
            <a:r>
              <a:rPr lang="en-GB" altLang="en-US"/>
              <a:t> …, X</a:t>
            </a:r>
            <a:r>
              <a:rPr lang="en-GB" altLang="en-US" baseline="-25000"/>
              <a:t>n</a:t>
            </a:r>
            <a:r>
              <a:rPr lang="en-GB" altLang="en-US"/>
              <a:t>)			  </a:t>
            </a:r>
          </a:p>
          <a:p>
            <a:r>
              <a:rPr lang="en-GB" altLang="en-US"/>
              <a:t>When instantiated as P(x</a:t>
            </a:r>
            <a:r>
              <a:rPr lang="en-GB" altLang="en-US" baseline="-25000"/>
              <a:t>1</a:t>
            </a:r>
            <a:r>
              <a:rPr lang="en-GB" altLang="en-US"/>
              <a:t>,x</a:t>
            </a:r>
            <a:r>
              <a:rPr lang="en-GB" altLang="en-US" baseline="-25000"/>
              <a:t>2</a:t>
            </a:r>
            <a:r>
              <a:rPr lang="en-GB" altLang="en-US"/>
              <a:t> …, x</a:t>
            </a:r>
            <a:r>
              <a:rPr lang="en-GB" altLang="en-US" baseline="-25000"/>
              <a:t>n</a:t>
            </a:r>
            <a:r>
              <a:rPr lang="en-GB" altLang="en-US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200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25B6-AC8F-4D0C-B6B7-CE4E8EE058F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/>
              <a:t>Joint Distribution Example</a:t>
            </a:r>
            <a:endParaRPr lang="en-GB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981200"/>
            <a:ext cx="3810000" cy="1828800"/>
          </a:xfrm>
        </p:spPr>
        <p:txBody>
          <a:bodyPr/>
          <a:lstStyle/>
          <a:p>
            <a:r>
              <a:rPr lang="en-GB" altLang="en-US"/>
              <a:t>Domain with 2 variables each of which can take on 2 states.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096001" y="3657600"/>
            <a:ext cx="31264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 Toothache	¬Toothache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4724400" y="434340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 dirty="0"/>
              <a:t>  Cavity	</a:t>
            </a:r>
            <a:r>
              <a:rPr lang="en-GB" altLang="en-US" dirty="0" smtClean="0"/>
              <a:t>                    0.04</a:t>
            </a:r>
            <a:r>
              <a:rPr lang="en-GB" altLang="en-US" dirty="0"/>
              <a:t>		0.06</a:t>
            </a: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4648200" y="4267200"/>
            <a:ext cx="52578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6096000" y="3581400"/>
            <a:ext cx="3810000" cy="1905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4724401" y="4876800"/>
            <a:ext cx="4286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/>
              <a:t>¬Cavity	</a:t>
            </a:r>
            <a:r>
              <a:rPr lang="en-GB" altLang="en-US" dirty="0" smtClean="0"/>
              <a:t>                     0.01</a:t>
            </a:r>
            <a:r>
              <a:rPr lang="en-GB" altLang="en-US" dirty="0"/>
              <a:t>		0.89</a:t>
            </a:r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4648200" y="4876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7924800" y="35814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78" name="Text Box 26"/>
          <p:cNvSpPr txBox="1">
            <a:spLocks noChangeArrowheads="1"/>
          </p:cNvSpPr>
          <p:nvPr/>
        </p:nvSpPr>
        <p:spPr bwMode="auto">
          <a:xfrm>
            <a:off x="6324600" y="2590800"/>
            <a:ext cx="32423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/>
              <a:t>P(Toothache, Cavity)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12680" y="4016520"/>
              <a:ext cx="3646800" cy="1376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0160" y="4014000"/>
                <a:ext cx="3656160" cy="13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9243-9C52-4D82-9D04-6D5186B92767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90600"/>
          </a:xfrm>
        </p:spPr>
        <p:txBody>
          <a:bodyPr/>
          <a:lstStyle/>
          <a:p>
            <a:r>
              <a:rPr lang="en-GB" altLang="en-US" sz="3600"/>
              <a:t>Bayes’ Theorem</a:t>
            </a:r>
            <a:endParaRPr lang="en-GB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95650" y="2000250"/>
            <a:ext cx="5938838" cy="1803400"/>
          </a:xfrm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GB" altLang="en-US" dirty="0"/>
              <a:t>Simple:</a:t>
            </a:r>
          </a:p>
          <a:p>
            <a:pPr>
              <a:buFontTx/>
              <a:buNone/>
            </a:pPr>
            <a:r>
              <a:rPr lang="en-GB" altLang="en-US" dirty="0"/>
              <a:t>	        P(Y|X)  =  P(X|Y)P(Y) 	    		   	         P(X)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573486" y="2941320"/>
            <a:ext cx="2286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3124200" y="3962400"/>
            <a:ext cx="62484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>
              <a:buSzPct val="80000"/>
              <a:buFont typeface="Monotype Sorts" pitchFamily="2" charset="2"/>
              <a:buNone/>
            </a:pPr>
            <a:r>
              <a:rPr lang="en-GB" altLang="en-US" sz="3200" dirty="0"/>
              <a:t>General:</a:t>
            </a:r>
          </a:p>
          <a:p>
            <a:r>
              <a:rPr lang="en-GB" altLang="en-US" sz="3200" dirty="0"/>
              <a:t>	  P(Y|X,E)  =  P(X|Y,E)P(Y|E) 	    		              P(X|E)</a:t>
            </a:r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324600" y="5029200"/>
            <a:ext cx="297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81640" y="3578400"/>
              <a:ext cx="1751760" cy="1644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8760" y="3574440"/>
                <a:ext cx="1757880" cy="16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2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Number of Probabilities in Bayesian Networks</a:t>
            </a:r>
            <a:br>
              <a:rPr lang="en-US" sz="3200" dirty="0"/>
            </a:br>
            <a:r>
              <a:rPr lang="en-US" sz="3200" dirty="0"/>
              <a:t>(i.e. why Bayesian Networks are effective)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n binary variables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Unconstrained joint distribution requires O(2</a:t>
            </a:r>
            <a:r>
              <a:rPr lang="en-US" baseline="30000" dirty="0"/>
              <a:t>n</a:t>
            </a:r>
            <a:r>
              <a:rPr lang="en-US" dirty="0"/>
              <a:t>) probabilities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we have a Bayesian network, with a maximum of k parents for any node, then we need O(n 2</a:t>
            </a:r>
            <a:r>
              <a:rPr lang="en-US" baseline="30000" dirty="0"/>
              <a:t>k</a:t>
            </a:r>
            <a:r>
              <a:rPr lang="en-US" dirty="0"/>
              <a:t>) </a:t>
            </a:r>
            <a:r>
              <a:rPr lang="en-US" dirty="0" smtClean="0"/>
              <a:t>probabilities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96200" y="1447560"/>
              <a:ext cx="7740000" cy="3111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960" y="1442520"/>
                <a:ext cx="7751160" cy="31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0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05000" y="4419600"/>
                <a:ext cx="8153400" cy="4495800"/>
              </a:xfrm>
            </p:spPr>
            <p:txBody>
              <a:bodyPr/>
              <a:lstStyle/>
              <a:p>
                <a:r>
                  <a:rPr lang="en-US" dirty="0" smtClean="0"/>
                  <a:t>16 binary variables</a:t>
                </a:r>
              </a:p>
              <a:p>
                <a:r>
                  <a:rPr lang="en-US" dirty="0" smtClean="0"/>
                  <a:t>Full joint distribution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How many probability values required for Bayes Net?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05000" y="4419600"/>
                <a:ext cx="8153400" cy="4495800"/>
              </a:xfrm>
              <a:blipFill>
                <a:blip r:embed="rId2"/>
                <a:stretch>
                  <a:fillRect l="-1346" t="-2168" r="-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"/>
            <a:ext cx="702259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814320" y="1729440"/>
              <a:ext cx="163440" cy="130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8560" y="1726200"/>
                <a:ext cx="171720" cy="13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477800" y="559440"/>
              <a:ext cx="10579320" cy="5019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4920" y="556920"/>
                <a:ext cx="10587600" cy="50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9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Bayesian Networks </a:t>
            </a:r>
            <a:r>
              <a:rPr lang="en-US" dirty="0"/>
              <a:t>from a different Variable Ordering</a:t>
            </a:r>
          </a:p>
        </p:txBody>
      </p:sp>
      <p:pic>
        <p:nvPicPr>
          <p:cNvPr id="27853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4168"/>
            <a:ext cx="4165964" cy="44958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8400" y="1913426"/>
            <a:ext cx="3925094" cy="4566543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606840" y="1205280"/>
              <a:ext cx="7667280" cy="3015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3960" y="1199160"/>
                <a:ext cx="7673400" cy="30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386440" y="1819440"/>
              <a:ext cx="7002360" cy="3576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920" y="1811520"/>
                <a:ext cx="7010280" cy="35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26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Example for BN construction: Fire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dirty="0" smtClean="0"/>
              <a:t>You </a:t>
            </a:r>
            <a:r>
              <a:rPr lang="en-US" dirty="0"/>
              <a:t>want to diagnose whether there is a </a:t>
            </a:r>
            <a:r>
              <a:rPr lang="en-US" dirty="0" smtClean="0"/>
              <a:t>fire </a:t>
            </a:r>
            <a:r>
              <a:rPr lang="en-US" dirty="0"/>
              <a:t>in a building</a:t>
            </a:r>
          </a:p>
          <a:p>
            <a:pPr>
              <a:defRPr/>
            </a:pPr>
            <a:r>
              <a:rPr lang="en-US" dirty="0" smtClean="0"/>
              <a:t>You </a:t>
            </a:r>
            <a:r>
              <a:rPr lang="en-US" dirty="0"/>
              <a:t>receive a noisy report about whether everyone is </a:t>
            </a:r>
            <a:r>
              <a:rPr lang="en-US" dirty="0" smtClean="0"/>
              <a:t>leaving the building</a:t>
            </a:r>
            <a:endParaRPr lang="en-US" dirty="0"/>
          </a:p>
          <a:p>
            <a:pPr>
              <a:defRPr/>
            </a:pPr>
            <a:r>
              <a:rPr lang="en-US" dirty="0" smtClean="0"/>
              <a:t>If </a:t>
            </a:r>
            <a:r>
              <a:rPr lang="en-US" dirty="0"/>
              <a:t>everyone is leaving, this may have been caused by a </a:t>
            </a:r>
            <a:r>
              <a:rPr lang="en-US" dirty="0" smtClean="0"/>
              <a:t>fire alarm</a:t>
            </a:r>
            <a:endParaRPr lang="en-US" dirty="0"/>
          </a:p>
          <a:p>
            <a:pPr>
              <a:defRPr/>
            </a:pPr>
            <a:r>
              <a:rPr lang="en-US" dirty="0" smtClean="0"/>
              <a:t>If </a:t>
            </a:r>
            <a:r>
              <a:rPr lang="en-US" dirty="0"/>
              <a:t>there is a </a:t>
            </a:r>
            <a:r>
              <a:rPr lang="en-US" dirty="0" smtClean="0"/>
              <a:t>fire </a:t>
            </a:r>
            <a:r>
              <a:rPr lang="en-US" dirty="0"/>
              <a:t>alarm, it may have been caused by a </a:t>
            </a:r>
            <a:r>
              <a:rPr lang="en-US" dirty="0" smtClean="0"/>
              <a:t>fire </a:t>
            </a:r>
            <a:r>
              <a:rPr lang="en-US" dirty="0"/>
              <a:t>or </a:t>
            </a:r>
            <a:r>
              <a:rPr lang="en-US" dirty="0" smtClean="0"/>
              <a:t>by tampering </a:t>
            </a:r>
          </a:p>
          <a:p>
            <a:pPr>
              <a:defRPr/>
            </a:pPr>
            <a:r>
              <a:rPr lang="en-US" dirty="0" smtClean="0"/>
              <a:t>If </a:t>
            </a:r>
            <a:r>
              <a:rPr lang="en-US" dirty="0"/>
              <a:t>there is a </a:t>
            </a:r>
            <a:r>
              <a:rPr lang="en-US" dirty="0" smtClean="0"/>
              <a:t>fire</a:t>
            </a:r>
            <a:r>
              <a:rPr lang="en-US" dirty="0"/>
              <a:t>, there may be smoke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51200" y="1341720"/>
              <a:ext cx="6108480" cy="3112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7240" y="1339200"/>
                <a:ext cx="6114960" cy="31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373480" y="761760"/>
              <a:ext cx="9613080" cy="6062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9880" y="757800"/>
                <a:ext cx="9621000" cy="60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3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Bayesian Networks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A Bayesian network specifies a joint distribution in a structured form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Represent dependence/independence via a directed graph  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Nodes = random variables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Edges = direct dependence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Structure of the graph </a:t>
            </a:r>
            <a:r>
              <a:rPr lang="en-US" sz="2000" dirty="0">
                <a:sym typeface="Wingdings" pitchFamily="2" charset="2"/>
              </a:rPr>
              <a:t> Conditional independence relations</a:t>
            </a:r>
          </a:p>
          <a:p>
            <a:pPr>
              <a:lnSpc>
                <a:spcPct val="80000"/>
              </a:lnSpc>
            </a:pPr>
            <a:endParaRPr lang="en-US" sz="2000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Requires that graph is acyclic (no directed cycles)</a:t>
            </a:r>
          </a:p>
          <a:p>
            <a:pPr>
              <a:lnSpc>
                <a:spcPct val="80000"/>
              </a:lnSpc>
            </a:pPr>
            <a:endParaRPr lang="en-US" sz="2000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Two components to a Bayesian network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sym typeface="Wingdings" pitchFamily="2" charset="2"/>
              </a:rPr>
              <a:t>The graph structure (conditional independence assumptions)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sym typeface="Wingdings" pitchFamily="2" charset="2"/>
              </a:rPr>
              <a:t>The numerical probabilities (for each variable given its parents)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80880" y="608040"/>
              <a:ext cx="8273160" cy="6174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8000" y="603360"/>
                <a:ext cx="8279640" cy="61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856520" y="1467720"/>
              <a:ext cx="5483880" cy="5116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4000" y="1463040"/>
                <a:ext cx="5490000" cy="512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70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Example for BN construction: Fire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dirty="0" smtClean="0"/>
              <a:t>First </a:t>
            </a:r>
            <a:r>
              <a:rPr lang="en-US" dirty="0"/>
              <a:t>you </a:t>
            </a:r>
            <a:r>
              <a:rPr lang="en-US" dirty="0">
                <a:solidFill>
                  <a:srgbClr val="C00000"/>
                </a:solidFill>
              </a:rPr>
              <a:t>choose the variables</a:t>
            </a:r>
            <a:r>
              <a:rPr lang="en-US" dirty="0"/>
              <a:t>. In this case, all are </a:t>
            </a:r>
            <a:r>
              <a:rPr lang="en-US" dirty="0" smtClean="0"/>
              <a:t>Boolean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>
                <a:solidFill>
                  <a:srgbClr val="3233D0"/>
                </a:solidFill>
              </a:rPr>
              <a:t>Tampering </a:t>
            </a:r>
            <a:r>
              <a:rPr lang="en-US" dirty="0"/>
              <a:t>is true when the alarm has been tampered with</a:t>
            </a:r>
          </a:p>
          <a:p>
            <a:pPr>
              <a:defRPr/>
            </a:pPr>
            <a:r>
              <a:rPr lang="en-US" dirty="0">
                <a:solidFill>
                  <a:srgbClr val="3233D0"/>
                </a:solidFill>
              </a:rPr>
              <a:t>Fire </a:t>
            </a:r>
            <a:r>
              <a:rPr lang="en-US" dirty="0"/>
              <a:t>is true when there is a </a:t>
            </a:r>
            <a:r>
              <a:rPr lang="en-US" dirty="0" smtClean="0"/>
              <a:t>fire</a:t>
            </a:r>
            <a:endParaRPr lang="en-US" dirty="0"/>
          </a:p>
          <a:p>
            <a:pPr>
              <a:defRPr/>
            </a:pPr>
            <a:r>
              <a:rPr lang="en-US" dirty="0">
                <a:solidFill>
                  <a:srgbClr val="3233D0"/>
                </a:solidFill>
              </a:rPr>
              <a:t>Alarm </a:t>
            </a:r>
            <a:r>
              <a:rPr lang="en-US" dirty="0"/>
              <a:t>is true when there is an alarm</a:t>
            </a:r>
          </a:p>
          <a:p>
            <a:pPr>
              <a:defRPr/>
            </a:pPr>
            <a:r>
              <a:rPr lang="en-US" dirty="0">
                <a:solidFill>
                  <a:srgbClr val="3233D0"/>
                </a:solidFill>
              </a:rPr>
              <a:t>Smoke </a:t>
            </a:r>
            <a:r>
              <a:rPr lang="en-US" dirty="0"/>
              <a:t>is true when there is smoke</a:t>
            </a:r>
          </a:p>
          <a:p>
            <a:pPr>
              <a:defRPr/>
            </a:pPr>
            <a:r>
              <a:rPr lang="en-US" dirty="0">
                <a:solidFill>
                  <a:srgbClr val="3233D0"/>
                </a:solidFill>
              </a:rPr>
              <a:t>Leaving </a:t>
            </a:r>
            <a:r>
              <a:rPr lang="en-US" dirty="0"/>
              <a:t>is true if there are lots of people leaving the building</a:t>
            </a:r>
          </a:p>
          <a:p>
            <a:pPr>
              <a:defRPr/>
            </a:pPr>
            <a:r>
              <a:rPr lang="en-US" dirty="0">
                <a:solidFill>
                  <a:srgbClr val="3233D0"/>
                </a:solidFill>
              </a:rPr>
              <a:t>Report </a:t>
            </a:r>
            <a:r>
              <a:rPr lang="en-US" dirty="0"/>
              <a:t>is true if the sensor reports that </a:t>
            </a:r>
            <a:r>
              <a:rPr lang="en-US" dirty="0" smtClean="0"/>
              <a:t>lots of people </a:t>
            </a:r>
            <a:r>
              <a:rPr lang="en-US" dirty="0"/>
              <a:t>are leaving </a:t>
            </a:r>
            <a:r>
              <a:rPr lang="en-US" dirty="0" smtClean="0"/>
              <a:t>the building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/>
              <a:t>Let’s construct the Bayesian network for this </a:t>
            </a:r>
          </a:p>
          <a:p>
            <a:pPr lvl="1">
              <a:defRPr/>
            </a:pPr>
            <a:r>
              <a:rPr lang="en-US" dirty="0" smtClean="0"/>
              <a:t>First, </a:t>
            </a:r>
            <a:r>
              <a:rPr lang="en-US" dirty="0"/>
              <a:t>you </a:t>
            </a:r>
            <a:r>
              <a:rPr lang="en-US" dirty="0" smtClean="0"/>
              <a:t>choose a total ordering of the variables, let’s say: </a:t>
            </a:r>
            <a:br>
              <a:rPr lang="en-US" dirty="0" smtClean="0"/>
            </a:br>
            <a:r>
              <a:rPr lang="en-US" dirty="0" smtClean="0"/>
              <a:t>Fire</a:t>
            </a:r>
            <a:r>
              <a:rPr lang="en-US" dirty="0"/>
              <a:t>; Tampering; Alarm; Smoke; Leaving; Report.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7720" y="2616840"/>
              <a:ext cx="5244480" cy="3669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5200" y="2614320"/>
                <a:ext cx="5252040" cy="36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23320" y="1987200"/>
              <a:ext cx="3572640" cy="4336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080" y="1978560"/>
                <a:ext cx="3578400" cy="434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36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for BN construction: Fire Diagnosis</a:t>
            </a:r>
          </a:p>
        </p:txBody>
      </p:sp>
    </p:spTree>
    <p:extLst>
      <p:ext uri="{BB962C8B-B14F-4D97-AF65-F5344CB8AC3E}">
        <p14:creationId xmlns:p14="http://schemas.microsoft.com/office/powerpoint/2010/main" val="65692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for BN construction: Fire Diagnosis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76401"/>
            <a:ext cx="2895600" cy="2855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2284022" y="4724400"/>
            <a:ext cx="8383979" cy="1260764"/>
          </a:xfrm>
          <a:blipFill rotWithShape="1">
            <a:blip r:embed="rId3"/>
            <a:srcRect/>
            <a:stretch>
              <a:fillRect l="-5538" t="-306032" r="-1" b="-71679"/>
            </a:stretch>
          </a:blipFill>
          <a:ln>
            <a:miter lim="800000"/>
            <a:headEnd/>
            <a:tailEnd/>
          </a:ln>
        </p:spPr>
        <p:txBody>
          <a:bodyPr wrap="square"/>
          <a:lstStyle/>
          <a:p>
            <a:pPr marL="0" indent="0">
              <a:buNone/>
            </a:pPr>
            <a:r>
              <a:rPr lang="en-CA">
                <a:noFill/>
              </a:rPr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82880" y="2422080"/>
              <a:ext cx="8420040" cy="3625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360" y="2417400"/>
                <a:ext cx="8429400" cy="36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051080" y="1319400"/>
              <a:ext cx="4590000" cy="2689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4600" y="1314720"/>
                <a:ext cx="4602240" cy="269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70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Example for BN construction: Fire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676400"/>
            <a:ext cx="8534400" cy="4724401"/>
          </a:xfrm>
        </p:spPr>
        <p:txBody>
          <a:bodyPr>
            <a:normAutofit fontScale="92500" lnSpcReduction="20000"/>
          </a:bodyPr>
          <a:lstStyle/>
          <a:p>
            <a:pPr>
              <a:buSzTx/>
              <a:buFontTx/>
              <a:buChar char="•"/>
            </a:pPr>
            <a:r>
              <a:rPr lang="en-US" dirty="0" smtClean="0"/>
              <a:t>Using the total ordering of variables: </a:t>
            </a:r>
          </a:p>
          <a:p>
            <a:pPr lvl="1"/>
            <a:r>
              <a:rPr lang="en-US" dirty="0" smtClean="0"/>
              <a:t>Let’s say Fire; Tampering; Alarm; Smoke; Leaving; Report.</a:t>
            </a:r>
          </a:p>
          <a:p>
            <a:pPr>
              <a:buSzTx/>
              <a:buFontTx/>
              <a:buChar char="•"/>
            </a:pPr>
            <a:endParaRPr lang="en-US" sz="400" dirty="0"/>
          </a:p>
          <a:p>
            <a:pPr>
              <a:buSzTx/>
              <a:buFontTx/>
              <a:buChar char="•"/>
            </a:pPr>
            <a:r>
              <a:rPr lang="en-US" dirty="0" smtClean="0"/>
              <a:t>Now choose the parents for each variable by evaluating conditional independencies</a:t>
            </a:r>
          </a:p>
          <a:p>
            <a:pPr lvl="1"/>
            <a:r>
              <a:rPr lang="en-US" dirty="0" smtClean="0">
                <a:solidFill>
                  <a:srgbClr val="3233D0"/>
                </a:solidFill>
              </a:rPr>
              <a:t>Fire</a:t>
            </a:r>
            <a:r>
              <a:rPr lang="en-US" dirty="0" smtClean="0"/>
              <a:t> is the first variable in the ordering. It does not have parents.</a:t>
            </a:r>
          </a:p>
          <a:p>
            <a:pPr lvl="1"/>
            <a:r>
              <a:rPr lang="en-US" dirty="0" smtClean="0">
                <a:solidFill>
                  <a:srgbClr val="3233D0"/>
                </a:solidFill>
              </a:rPr>
              <a:t>Tampering</a:t>
            </a:r>
            <a:r>
              <a:rPr lang="en-US" dirty="0" smtClean="0"/>
              <a:t> independent of fire (learning that one is true would not change your beliefs about the probability of the other)</a:t>
            </a:r>
          </a:p>
          <a:p>
            <a:pPr lvl="1"/>
            <a:r>
              <a:rPr lang="en-US" dirty="0" smtClean="0">
                <a:solidFill>
                  <a:srgbClr val="3233D0"/>
                </a:solidFill>
              </a:rPr>
              <a:t>Alarm</a:t>
            </a:r>
            <a:r>
              <a:rPr lang="en-US" dirty="0" smtClean="0"/>
              <a:t> depends on both Fire and Tampering: it could be caused by either or both</a:t>
            </a:r>
          </a:p>
          <a:p>
            <a:pPr lvl="1"/>
            <a:r>
              <a:rPr lang="en-US" dirty="0" smtClean="0">
                <a:solidFill>
                  <a:srgbClr val="3233D0"/>
                </a:solidFill>
              </a:rPr>
              <a:t>Smoke</a:t>
            </a:r>
            <a:r>
              <a:rPr lang="en-US" dirty="0" smtClean="0"/>
              <a:t> is caused by Fire, and so is independent of Tampering and Alarm given whether there is a Fire</a:t>
            </a:r>
          </a:p>
          <a:p>
            <a:pPr lvl="1"/>
            <a:r>
              <a:rPr lang="en-US" dirty="0" smtClean="0">
                <a:solidFill>
                  <a:srgbClr val="3233D0"/>
                </a:solidFill>
              </a:rPr>
              <a:t>Leaving</a:t>
            </a:r>
            <a:r>
              <a:rPr lang="en-US" dirty="0" smtClean="0"/>
              <a:t> is caused by Alarm, and thus is independent of the other variables given Alarm</a:t>
            </a:r>
          </a:p>
          <a:p>
            <a:pPr lvl="1"/>
            <a:r>
              <a:rPr lang="en-US" dirty="0" smtClean="0">
                <a:solidFill>
                  <a:srgbClr val="3233D0"/>
                </a:solidFill>
              </a:rPr>
              <a:t>Report</a:t>
            </a:r>
            <a:r>
              <a:rPr lang="en-US" dirty="0" smtClean="0"/>
              <a:t> is caused by Leaving, and thus is independent of the other variables given Leaving</a:t>
            </a:r>
          </a:p>
          <a:p>
            <a:pPr lvl="1"/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378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Example for BN construction: Fire Diagnosis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1905000" y="692150"/>
            <a:ext cx="8763000" cy="5334000"/>
          </a:xfrm>
        </p:spPr>
        <p:txBody>
          <a:bodyPr>
            <a:normAutofit/>
          </a:bodyPr>
          <a:lstStyle/>
          <a:p>
            <a:pPr>
              <a:buSzTx/>
              <a:buFontTx/>
              <a:buChar char="•"/>
            </a:pPr>
            <a:endParaRPr lang="en-US" dirty="0" smtClean="0"/>
          </a:p>
          <a:p>
            <a:pPr>
              <a:buSzTx/>
              <a:buFontTx/>
              <a:buChar char="•"/>
            </a:pPr>
            <a:endParaRPr lang="en-US" dirty="0" smtClean="0"/>
          </a:p>
          <a:p>
            <a:pPr>
              <a:buSzTx/>
              <a:buFontTx/>
              <a:buChar char="•"/>
            </a:pPr>
            <a:endParaRPr lang="en-US" dirty="0" smtClean="0"/>
          </a:p>
          <a:p>
            <a:pPr>
              <a:buSzTx/>
              <a:buFontTx/>
              <a:buChar char="•"/>
            </a:pPr>
            <a:endParaRPr lang="en-US" dirty="0" smtClean="0"/>
          </a:p>
          <a:p>
            <a:pPr>
              <a:buSzTx/>
              <a:buFontTx/>
              <a:buChar char="•"/>
            </a:pPr>
            <a:endParaRPr lang="en-US" dirty="0" smtClean="0"/>
          </a:p>
          <a:p>
            <a:pPr>
              <a:buSzTx/>
              <a:buFontTx/>
              <a:buChar char="•"/>
            </a:pPr>
            <a:endParaRPr lang="en-US" dirty="0" smtClean="0"/>
          </a:p>
          <a:p>
            <a:pPr>
              <a:buSzTx/>
              <a:buFontTx/>
              <a:buChar char="•"/>
            </a:pPr>
            <a:endParaRPr lang="en-US" dirty="0" smtClean="0"/>
          </a:p>
          <a:p>
            <a:pPr>
              <a:buSzTx/>
              <a:buFontTx/>
              <a:buChar char="•"/>
            </a:pPr>
            <a:endParaRPr lang="en-US" sz="1800" dirty="0"/>
          </a:p>
          <a:p>
            <a:pPr>
              <a:buSzTx/>
              <a:buFontTx/>
              <a:buChar char="•"/>
            </a:pPr>
            <a:r>
              <a:rPr lang="en-US" dirty="0" smtClean="0"/>
              <a:t>How many probabilities do we need to specify for this Bayesian network?</a:t>
            </a:r>
          </a:p>
          <a:p>
            <a:pPr lvl="1">
              <a:buSzTx/>
              <a:buFontTx/>
              <a:buChar char="•"/>
            </a:pPr>
            <a:r>
              <a:rPr lang="en-US" sz="2800" dirty="0"/>
              <a:t>1+1+4+2+2+2 = 12</a:t>
            </a:r>
          </a:p>
          <a:p>
            <a:pPr lvl="1">
              <a:buSzTx/>
              <a:buFontTx/>
              <a:buChar char="•"/>
            </a:pPr>
            <a:endParaRPr lang="en-US" dirty="0" smtClean="0"/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69" y="1676400"/>
            <a:ext cx="2802731" cy="276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94360" y="1214280"/>
              <a:ext cx="9329040" cy="4901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0760" y="1210320"/>
                <a:ext cx="9337320" cy="49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4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define the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⊥</m:t>
                    </m:r>
                  </m:oMath>
                </a14:m>
                <a:r>
                  <a:rPr lang="en-US" dirty="0" smtClean="0"/>
                  <a:t> to indicate independence of two variables.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857500" y="2981325"/>
            <a:ext cx="2901950" cy="501650"/>
            <a:chOff x="772" y="988"/>
            <a:chExt cx="1828" cy="316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772" y="1000"/>
              <a:ext cx="352" cy="304"/>
              <a:chOff x="772" y="1000"/>
              <a:chExt cx="352" cy="304"/>
            </a:xfrm>
          </p:grpSpPr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855" y="1030"/>
                <a:ext cx="2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A</a:t>
                </a: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772" y="1000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2248" y="988"/>
              <a:ext cx="352" cy="304"/>
              <a:chOff x="2248" y="988"/>
              <a:chExt cx="352" cy="304"/>
            </a:xfrm>
          </p:grpSpPr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2319" y="1030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C</a:t>
                </a:r>
              </a:p>
            </p:txBody>
          </p:sp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2248" y="988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1516" y="988"/>
              <a:ext cx="352" cy="304"/>
              <a:chOff x="1516" y="988"/>
              <a:chExt cx="352" cy="304"/>
            </a:xfrm>
          </p:grpSpPr>
          <p:sp>
            <p:nvSpPr>
              <p:cNvPr id="8" name="Rectangle 11"/>
              <p:cNvSpPr>
                <a:spLocks noChangeArrowheads="1"/>
              </p:cNvSpPr>
              <p:nvPr/>
            </p:nvSpPr>
            <p:spPr bwMode="auto">
              <a:xfrm>
                <a:off x="1587" y="1030"/>
                <a:ext cx="1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 dirty="0"/>
                  <a:t>B</a:t>
                </a:r>
              </a:p>
            </p:txBody>
          </p:sp>
          <p:sp>
            <p:nvSpPr>
              <p:cNvPr id="9" name="Oval 12"/>
              <p:cNvSpPr>
                <a:spLocks noChangeArrowheads="1"/>
              </p:cNvSpPr>
              <p:nvPr/>
            </p:nvSpPr>
            <p:spPr bwMode="auto">
              <a:xfrm>
                <a:off x="1516" y="988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24600" y="2940706"/>
                <a:ext cx="119859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𝐴</m:t>
                      </m:r>
                      <m:r>
                        <a:rPr lang="en-US" sz="2800" i="1">
                          <a:latin typeface="Cambria Math"/>
                        </a:rPr>
                        <m:t>⊥</m:t>
                      </m:r>
                      <m:r>
                        <a:rPr lang="en-US" sz="2800" i="1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𝐴</m:t>
                      </m:r>
                      <m:r>
                        <a:rPr lang="en-US" sz="2800" i="1">
                          <a:latin typeface="Cambria Math"/>
                        </a:rPr>
                        <m:t>⊥</m:t>
                      </m:r>
                      <m:r>
                        <a:rPr lang="en-US" sz="2800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𝐵</m:t>
                      </m:r>
                      <m:r>
                        <a:rPr lang="en-US" sz="2800" i="1">
                          <a:latin typeface="Cambria Math"/>
                        </a:rPr>
                        <m:t>⊥</m:t>
                      </m:r>
                      <m:r>
                        <a:rPr lang="en-US" sz="2800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940706"/>
                <a:ext cx="1198598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3201120" y="1826280"/>
              <a:ext cx="8625240" cy="2448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8240" y="1821960"/>
                <a:ext cx="8634960" cy="24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5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136648" y="4974618"/>
            <a:ext cx="8153400" cy="1807182"/>
          </a:xfrm>
        </p:spPr>
        <p:txBody>
          <a:bodyPr>
            <a:normAutofit/>
          </a:bodyPr>
          <a:lstStyle/>
          <a:p>
            <a:r>
              <a:rPr lang="en-US" sz="2300" dirty="0"/>
              <a:t>General rule of thumb:</a:t>
            </a:r>
          </a:p>
          <a:p>
            <a:pPr lvl="1"/>
            <a:r>
              <a:rPr lang="en-US" sz="2000" dirty="0"/>
              <a:t>A known variable makes everything below that variable independent from everything above that variable.</a:t>
            </a:r>
          </a:p>
          <a:p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828801"/>
            <a:ext cx="2802731" cy="276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91200" y="1978742"/>
              <a:ext cx="4267200" cy="2641597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42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737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False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91200" y="1978742"/>
              <a:ext cx="4267200" cy="2641597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42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737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False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8" t="-108065" r="-202146" b="-5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8" t="-208065" r="-202146" b="-4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8" t="-308065" r="-202146" b="-3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8" t="-408065" r="-202146" b="-2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8" t="-508065" r="-202146" b="-1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8" t="-608065" r="-202146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90280" y="1062360"/>
              <a:ext cx="7749360" cy="4740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7760" y="1056600"/>
                <a:ext cx="7755120" cy="47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915040" y="3611880"/>
              <a:ext cx="214560" cy="669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1800" y="3606120"/>
                <a:ext cx="221400" cy="6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63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(tricky)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8104" y="2414322"/>
              <a:ext cx="4267200" cy="2264226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42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737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False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B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B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E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B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B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E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B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8104" y="2414322"/>
              <a:ext cx="4267200" cy="2264226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42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737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False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" t="-108065" r="-200855" b="-4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" t="-208065" r="-200855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" t="-308065" r="-200855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" t="-408065" r="-200855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" t="-508065" r="-200855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 6"/>
          <p:cNvGrpSpPr/>
          <p:nvPr/>
        </p:nvGrpSpPr>
        <p:grpSpPr>
          <a:xfrm>
            <a:off x="1905811" y="2552700"/>
            <a:ext cx="3733800" cy="2286000"/>
            <a:chOff x="1295400" y="1828800"/>
            <a:chExt cx="7162800" cy="4572000"/>
          </a:xfrm>
        </p:grpSpPr>
        <p:pic>
          <p:nvPicPr>
            <p:cNvPr id="8" name="Picture 10"/>
            <p:cNvPicPr>
              <a:picLocks noGrp="1" noChangeAspect="1" noChangeArrowheads="1"/>
            </p:cNvPicPr>
            <p:nvPr>
              <p:ph idx="1"/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400" y="1828800"/>
              <a:ext cx="6832600" cy="4495800"/>
            </a:xfrm>
            <a:noFill/>
            <a:ln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6781800" y="1828800"/>
              <a:ext cx="1676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4200" y="1828800"/>
              <a:ext cx="14478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800" y="5562600"/>
              <a:ext cx="1676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3276600"/>
              <a:ext cx="1905000" cy="121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22171" y="5552209"/>
              <a:ext cx="1349829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23440" y="2803680"/>
              <a:ext cx="7192440" cy="1967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0560" y="2800800"/>
                <a:ext cx="7198560" cy="19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4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Explaining Away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136649" y="1600200"/>
                <a:ext cx="4873752" cy="48006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Earth doesn’t </a:t>
                </a:r>
                <a:r>
                  <a:rPr lang="en-US" dirty="0"/>
                  <a:t>care whether your house </a:t>
                </a:r>
                <a:r>
                  <a:rPr lang="en-US" dirty="0" smtClean="0"/>
                  <a:t>is currently </a:t>
                </a:r>
                <a:r>
                  <a:rPr lang="en-US" dirty="0"/>
                  <a:t>being burgled</a:t>
                </a:r>
              </a:p>
              <a:p>
                <a:r>
                  <a:rPr lang="en-US" dirty="0" smtClean="0"/>
                  <a:t>While </a:t>
                </a:r>
                <a:r>
                  <a:rPr lang="en-US" dirty="0"/>
                  <a:t>you are on vacation, one of your </a:t>
                </a:r>
                <a:r>
                  <a:rPr lang="en-US" dirty="0" smtClean="0"/>
                  <a:t>neighbors calls </a:t>
                </a:r>
                <a:r>
                  <a:rPr lang="en-US" dirty="0"/>
                  <a:t>and tells you your home’s burglar alarm </a:t>
                </a:r>
                <a:r>
                  <a:rPr lang="en-US" dirty="0" smtClean="0"/>
                  <a:t>is ringing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r>
                  <a:rPr lang="en-US" dirty="0"/>
                  <a:t>But now suppose you learn that there was a </a:t>
                </a:r>
                <a:r>
                  <a:rPr lang="en-US" dirty="0" smtClean="0"/>
                  <a:t>medium-sized earthquake </a:t>
                </a:r>
                <a:r>
                  <a:rPr lang="en-US" dirty="0"/>
                  <a:t>in </a:t>
                </a:r>
                <a:r>
                  <a:rPr lang="en-US" dirty="0" smtClean="0"/>
                  <a:t>your neighborhood</a:t>
                </a:r>
                <a:r>
                  <a:rPr lang="en-US" dirty="0"/>
                  <a:t>. Oh, whew! Probably not </a:t>
                </a:r>
                <a:r>
                  <a:rPr lang="en-US" dirty="0" smtClean="0"/>
                  <a:t>a burglar </a:t>
                </a:r>
                <a:r>
                  <a:rPr lang="en-US" dirty="0"/>
                  <a:t>after all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𝐸𝑎𝑟𝑡h𝑞𝑢𝑎𝑘𝑒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“explains away” the hypothetical </a:t>
                </a:r>
                <a:r>
                  <a:rPr lang="en-US" dirty="0" smtClean="0"/>
                  <a:t>burglar, so knowing about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𝐴𝑙𝑎𝑟𝑚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𝐸𝑎𝑟𝑡h𝑞𝑢𝑎𝑘𝑒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effects you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𝐵𝑢𝑟𝑔𝑙𝑎𝑟𝑦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136649" y="1600200"/>
                <a:ext cx="4873752" cy="4800600"/>
              </a:xfrm>
              <a:blipFill>
                <a:blip r:embed="rId2"/>
                <a:stretch>
                  <a:fillRect l="-1502" t="-2668" r="-20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063831" y="1605148"/>
            <a:ext cx="4371772" cy="2819400"/>
            <a:chOff x="1295400" y="1828800"/>
            <a:chExt cx="7162800" cy="4572000"/>
          </a:xfrm>
        </p:grpSpPr>
        <p:pic>
          <p:nvPicPr>
            <p:cNvPr id="5" name="Picture 10"/>
            <p:cNvPicPr>
              <a:picLocks noGrp="1" noChangeAspect="1" noChangeArrowheads="1"/>
            </p:cNvPicPr>
            <p:nvPr>
              <p:ph idx="1"/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400" y="1828800"/>
              <a:ext cx="6832600" cy="4495800"/>
            </a:xfrm>
            <a:noFill/>
            <a:ln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781800" y="1828800"/>
              <a:ext cx="1676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24200" y="1828800"/>
              <a:ext cx="14478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81800" y="5562600"/>
              <a:ext cx="1676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76800" y="3276600"/>
              <a:ext cx="1905000" cy="121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22171" y="5552209"/>
              <a:ext cx="1349829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1763640" y="110160"/>
              <a:ext cx="9549000" cy="47019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9320" y="105480"/>
                <a:ext cx="9561960" cy="47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82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9" y="1050925"/>
            <a:ext cx="8162925" cy="573088"/>
          </a:xfrm>
        </p:spPr>
        <p:txBody>
          <a:bodyPr>
            <a:normAutofit fontScale="90000"/>
          </a:bodyPr>
          <a:lstStyle/>
          <a:p>
            <a:r>
              <a:rPr lang="en-US" altLang="en-US">
                <a:latin typeface="Times" panose="02020603050405020304" pitchFamily="18" charset="0"/>
                <a:cs typeface="Times New Roman" panose="02020603050405020304" pitchFamily="18" charset="0"/>
              </a:rPr>
              <a:t>Belief Networks</a:t>
            </a:r>
          </a:p>
        </p:txBody>
      </p:sp>
      <p:sp>
        <p:nvSpPr>
          <p:cNvPr id="5123" name="Oval 3"/>
          <p:cNvSpPr>
            <a:spLocks noChangeArrowheads="1"/>
          </p:cNvSpPr>
          <p:nvPr/>
        </p:nvSpPr>
        <p:spPr bwMode="auto">
          <a:xfrm>
            <a:off x="2667000" y="2209800"/>
            <a:ext cx="19050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Burglary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648200" y="2286000"/>
            <a:ext cx="8382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P(B)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0.001</a:t>
            </a:r>
          </a:p>
        </p:txBody>
      </p:sp>
      <p:sp>
        <p:nvSpPr>
          <p:cNvPr id="5125" name="Oval 5"/>
          <p:cNvSpPr>
            <a:spLocks noGrp="1" noChangeArrowheads="1"/>
          </p:cNvSpPr>
          <p:nvPr>
            <p:ph type="body" idx="1"/>
          </p:nvPr>
        </p:nvSpPr>
        <p:spPr>
          <a:xfrm>
            <a:off x="6248400" y="2209800"/>
            <a:ext cx="2286000" cy="838200"/>
          </a:xfrm>
          <a:prstGeom prst="ellipse">
            <a:avLst/>
          </a:prstGeom>
          <a:solidFill>
            <a:schemeClr val="accent1"/>
          </a:solidFill>
          <a:ln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Earthquake</a:t>
            </a: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8686800" y="2286000"/>
            <a:ext cx="8382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P(E)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0.002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4267200" y="3505200"/>
            <a:ext cx="19050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Alarm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6400800" y="3276600"/>
            <a:ext cx="24384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Burg.	 Earth.	P(A)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t	t	.95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t	f	</a:t>
            </a:r>
            <a:r>
              <a:rPr lang="de-DE" altLang="en-US">
                <a:latin typeface="Verdana" panose="020B0604030504040204" pitchFamily="34" charset="0"/>
                <a:sym typeface="Wingdings" panose="05000000000000000000" pitchFamily="2" charset="2"/>
              </a:rPr>
              <a:t>.94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  <a:sym typeface="Wingdings" panose="05000000000000000000" pitchFamily="2" charset="2"/>
              </a:rPr>
              <a:t>f	t	.29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  <a:sym typeface="Wingdings" panose="05000000000000000000" pitchFamily="2" charset="2"/>
              </a:rPr>
              <a:t>  f	 f         .001</a:t>
            </a:r>
            <a:r>
              <a:rPr lang="de-DE" altLang="en-US"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2590800" y="5257800"/>
            <a:ext cx="19050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JohnCalls</a:t>
            </a:r>
          </a:p>
        </p:txBody>
      </p:sp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6477000" y="5257800"/>
            <a:ext cx="19050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MaryCalls</a:t>
            </a:r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4572000" y="5334000"/>
            <a:ext cx="15240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A    P(J)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t     .90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f     .05</a:t>
            </a:r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8534400" y="5257800"/>
            <a:ext cx="1600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A    P(M)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t       .7</a:t>
            </a:r>
          </a:p>
          <a:p>
            <a:pPr algn="ctr" eaLnBrk="1" hangingPunct="1"/>
            <a:r>
              <a:rPr lang="de-DE" altLang="en-US">
                <a:latin typeface="Verdana" panose="020B0604030504040204" pitchFamily="34" charset="0"/>
              </a:rPr>
              <a:t>f     .01</a:t>
            </a:r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>
            <a:off x="3657600" y="3124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34" name="Line 14"/>
          <p:cNvSpPr>
            <a:spLocks noChangeShapeType="1"/>
          </p:cNvSpPr>
          <p:nvPr/>
        </p:nvSpPr>
        <p:spPr bwMode="auto">
          <a:xfrm flipH="1">
            <a:off x="5943600" y="2895600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 flipH="1">
            <a:off x="3886200" y="4343400"/>
            <a:ext cx="76200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5638800" y="4419600"/>
            <a:ext cx="106680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9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Bayesian Networks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sz="2400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ym typeface="Wingdings" pitchFamily="2" charset="2"/>
              </a:rPr>
              <a:t>General form:</a:t>
            </a:r>
          </a:p>
          <a:p>
            <a:pPr>
              <a:lnSpc>
                <a:spcPct val="80000"/>
              </a:lnSpc>
            </a:pPr>
            <a:endParaRPr lang="en-US" sz="2400" dirty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3313234" y="2819400"/>
                <a:ext cx="4731423" cy="7645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𝑃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latin typeface="Cambria Math"/>
                        </a:rPr>
                        <m:t>𝑋</m:t>
                      </m:r>
                      <m:r>
                        <a:rPr lang="en-US" sz="2400" i="1" baseline="-25000" dirty="0">
                          <a:latin typeface="Cambria Math"/>
                        </a:rPr>
                        <m:t>1</m:t>
                      </m:r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i="1" dirty="0">
                          <a:latin typeface="Cambria Math"/>
                        </a:rPr>
                        <m:t>𝑋</m:t>
                      </m:r>
                      <m:r>
                        <a:rPr lang="en-US" sz="2400" i="1" baseline="-25000" dirty="0">
                          <a:latin typeface="Cambria Math"/>
                        </a:rPr>
                        <m:t>2</m:t>
                      </m:r>
                      <m:r>
                        <a:rPr lang="en-US" i="1" dirty="0">
                          <a:latin typeface="Cambria Math"/>
                        </a:rPr>
                        <m:t>,….</m:t>
                      </m:r>
                      <m:r>
                        <a:rPr lang="en-US" i="1" dirty="0">
                          <a:latin typeface="Cambria Math"/>
                        </a:rPr>
                        <m:t>𝑋</m:t>
                      </m:r>
                      <m:r>
                        <a:rPr lang="en-US" sz="2400" i="1" baseline="-25000" dirty="0">
                          <a:latin typeface="Cambria Math"/>
                        </a:rPr>
                        <m:t>𝑁</m:t>
                      </m:r>
                      <m:r>
                        <a:rPr lang="en-US" i="1" dirty="0">
                          <a:latin typeface="Cambria Math"/>
                        </a:rPr>
                        <m:t>) 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/>
                            </a:rPr>
                            <m:t>𝑃</m:t>
                          </m:r>
                          <m:r>
                            <a:rPr lang="en-US" i="1" dirty="0">
                              <a:latin typeface="Cambria Math"/>
                            </a:rPr>
                            <m:t>(</m:t>
                          </m:r>
                          <m:r>
                            <a:rPr lang="en-US" i="1" dirty="0">
                              <a:latin typeface="Cambria Math"/>
                            </a:rPr>
                            <m:t>𝑋</m:t>
                          </m:r>
                          <m:r>
                            <a:rPr lang="en-US" sz="2400" i="1" baseline="-25000" dirty="0">
                              <a:latin typeface="Cambria Math"/>
                            </a:rPr>
                            <m:t>𝑖</m:t>
                          </m:r>
                          <m:r>
                            <a:rPr lang="en-US" i="1" dirty="0">
                              <a:latin typeface="Cambria Math"/>
                            </a:rPr>
                            <m:t> | </m:t>
                          </m:r>
                          <m:r>
                            <a:rPr lang="en-US" i="1" dirty="0">
                              <a:latin typeface="Cambria Math"/>
                            </a:rPr>
                            <m:t>𝑝𝑎𝑟𝑒𝑛𝑡𝑠</m:t>
                          </m:r>
                          <m:r>
                            <a:rPr lang="en-US" i="1" dirty="0">
                              <a:latin typeface="Cambria Math"/>
                            </a:rPr>
                            <m:t>(</m:t>
                          </m:r>
                          <m:r>
                            <a:rPr lang="en-US" i="1" dirty="0">
                              <a:latin typeface="Cambria Math"/>
                            </a:rPr>
                            <m:t>𝑋</m:t>
                          </m:r>
                          <m:r>
                            <a:rPr lang="en-US" sz="2400" i="1" baseline="-25000" dirty="0">
                              <a:latin typeface="Cambria Math"/>
                            </a:rPr>
                            <m:t>𝑖</m:t>
                          </m:r>
                          <m:r>
                            <a:rPr lang="en-US" sz="2400" i="1" baseline="-25000" dirty="0">
                              <a:latin typeface="Cambria Math"/>
                            </a:rPr>
                            <m:t> </m:t>
                          </m:r>
                          <m:r>
                            <a:rPr lang="en-US" i="1" dirty="0">
                              <a:latin typeface="Cambria Math"/>
                            </a:rPr>
                            <m:t>) )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Verdana" pitchFamily="34" charset="0"/>
                </a:endParaRP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3234" y="2819400"/>
                <a:ext cx="4731423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3890289" y="3556001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883814" y="3973514"/>
            <a:ext cx="2584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The full joint distribution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633490" y="3937001"/>
            <a:ext cx="35928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 graph-structured approximation</a:t>
            </a: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7319289" y="3556001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63080" y="2441520"/>
              <a:ext cx="2539440" cy="1062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9120" y="2437200"/>
                <a:ext cx="2545920" cy="10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4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9" y="1050925"/>
            <a:ext cx="8162925" cy="573088"/>
          </a:xfrm>
        </p:spPr>
        <p:txBody>
          <a:bodyPr>
            <a:normAutofit fontScale="90000"/>
          </a:bodyPr>
          <a:lstStyle/>
          <a:p>
            <a:r>
              <a:rPr lang="en-US" altLang="en-US">
                <a:latin typeface="Times" panose="02020603050405020304" pitchFamily="18" charset="0"/>
                <a:cs typeface="Times New Roman" panose="02020603050405020304" pitchFamily="18" charset="0"/>
              </a:rPr>
              <a:t>Full Joint Distribution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2743200" y="2209801"/>
          <a:ext cx="58674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4" imgW="2247840" imgH="431640" progId="Equation.3">
                  <p:embed/>
                </p:oleObj>
              </mc:Choice>
              <mc:Fallback>
                <p:oleObj name="Equation" r:id="rId4" imgW="2247840" imgH="431640" progId="Equation.3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209801"/>
                        <a:ext cx="5867400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2667000" y="3886200"/>
          <a:ext cx="70866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6" imgW="2768400" imgH="634680" progId="Equation.3">
                  <p:embed/>
                </p:oleObj>
              </mc:Choice>
              <mc:Fallback>
                <p:oleObj name="Equation" r:id="rId6" imgW="2768400" imgH="634680" progId="Equation.3">
                  <p:embed/>
                  <p:pic>
                    <p:nvPicPr>
                      <p:cNvPr id="61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886200"/>
                        <a:ext cx="7086600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565440" y="5600880"/>
              <a:ext cx="5253840" cy="23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1120" y="5598360"/>
                <a:ext cx="526356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31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Compactness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800"/>
              <a:t>A CPT for Boolean </a:t>
            </a:r>
            <a:r>
              <a:rPr lang="en-US" altLang="en-US" sz="1800" i="1"/>
              <a:t>X</a:t>
            </a:r>
            <a:r>
              <a:rPr lang="en-US" altLang="en-US" sz="1800" i="1" baseline="-25000"/>
              <a:t>i</a:t>
            </a:r>
            <a:r>
              <a:rPr lang="en-US" altLang="en-US" sz="1800"/>
              <a:t> with </a:t>
            </a:r>
            <a:r>
              <a:rPr lang="en-US" altLang="en-US" sz="1800" i="1"/>
              <a:t>k</a:t>
            </a:r>
            <a:r>
              <a:rPr lang="en-US" altLang="en-US" sz="1800"/>
              <a:t> Boolean parents has </a:t>
            </a:r>
            <a:r>
              <a:rPr lang="en-US" altLang="en-US" sz="1800" i="1"/>
              <a:t>2</a:t>
            </a:r>
            <a:r>
              <a:rPr lang="en-US" altLang="en-US" sz="1800" i="1" baseline="30000"/>
              <a:t>k</a:t>
            </a:r>
            <a:r>
              <a:rPr lang="en-US" altLang="en-US" sz="1800"/>
              <a:t> rows for the combinations of parent values</a:t>
            </a:r>
          </a:p>
          <a:p>
            <a:pPr>
              <a:lnSpc>
                <a:spcPct val="90000"/>
              </a:lnSpc>
            </a:pPr>
            <a:endParaRPr lang="en-US" altLang="en-US" sz="1800"/>
          </a:p>
          <a:p>
            <a:pPr>
              <a:lnSpc>
                <a:spcPct val="90000"/>
              </a:lnSpc>
            </a:pPr>
            <a:r>
              <a:rPr lang="en-US" altLang="en-US" sz="1800"/>
              <a:t>Each row requires one number </a:t>
            </a:r>
            <a:r>
              <a:rPr lang="en-US" altLang="en-US" sz="1800" i="1"/>
              <a:t>p</a:t>
            </a:r>
            <a:r>
              <a:rPr lang="en-US" altLang="en-US" sz="1800"/>
              <a:t> for </a:t>
            </a:r>
            <a:r>
              <a:rPr lang="en-US" altLang="en-US" sz="1800" i="1"/>
              <a:t>X</a:t>
            </a:r>
            <a:r>
              <a:rPr lang="en-US" altLang="en-US" sz="1800" i="1" baseline="-25000"/>
              <a:t>i</a:t>
            </a:r>
            <a:r>
              <a:rPr lang="en-US" altLang="en-US" sz="1800" i="1"/>
              <a:t> = true</a:t>
            </a:r>
            <a:br>
              <a:rPr lang="en-US" altLang="en-US" sz="1800" i="1"/>
            </a:br>
            <a:r>
              <a:rPr lang="en-US" altLang="en-US" sz="1800"/>
              <a:t>(the number for  </a:t>
            </a:r>
            <a:r>
              <a:rPr lang="en-US" altLang="en-US" sz="1800" i="1"/>
              <a:t>X</a:t>
            </a:r>
            <a:r>
              <a:rPr lang="en-US" altLang="en-US" sz="1800" i="1" baseline="-25000"/>
              <a:t>i</a:t>
            </a:r>
            <a:r>
              <a:rPr lang="en-US" altLang="en-US" sz="1800"/>
              <a:t> = </a:t>
            </a:r>
            <a:r>
              <a:rPr lang="en-US" altLang="en-US" sz="1800" i="1"/>
              <a:t>false</a:t>
            </a:r>
            <a:r>
              <a:rPr lang="en-US" altLang="en-US" sz="1800"/>
              <a:t> is just </a:t>
            </a:r>
            <a:r>
              <a:rPr lang="en-US" altLang="en-US" sz="1800" i="1"/>
              <a:t>1-p</a:t>
            </a:r>
            <a:r>
              <a:rPr lang="en-US" altLang="en-US" sz="1800"/>
              <a:t>)</a:t>
            </a:r>
          </a:p>
          <a:p>
            <a:pPr>
              <a:lnSpc>
                <a:spcPct val="90000"/>
              </a:lnSpc>
            </a:pPr>
            <a:endParaRPr lang="en-US" altLang="en-US" sz="1800"/>
          </a:p>
          <a:p>
            <a:pPr>
              <a:lnSpc>
                <a:spcPct val="90000"/>
              </a:lnSpc>
            </a:pPr>
            <a:r>
              <a:rPr lang="en-US" altLang="en-US" sz="1800"/>
              <a:t>If each variable has no more than </a:t>
            </a:r>
            <a:r>
              <a:rPr lang="en-US" altLang="en-US" sz="1800" i="1"/>
              <a:t>k</a:t>
            </a:r>
            <a:r>
              <a:rPr lang="en-US" altLang="en-US" sz="1800"/>
              <a:t> parents, the complete network requires </a:t>
            </a:r>
            <a:r>
              <a:rPr lang="en-US" altLang="en-US" sz="1800" i="1"/>
              <a:t>O(n 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en-US" altLang="en-US" sz="1800"/>
              <a:t> 2</a:t>
            </a:r>
            <a:r>
              <a:rPr lang="en-US" altLang="en-US" sz="1800" baseline="30000"/>
              <a:t>k</a:t>
            </a:r>
            <a:r>
              <a:rPr lang="en-US" altLang="en-US" sz="1800"/>
              <a:t>) numbers</a:t>
            </a:r>
          </a:p>
          <a:p>
            <a:pPr>
              <a:lnSpc>
                <a:spcPct val="90000"/>
              </a:lnSpc>
            </a:pPr>
            <a:endParaRPr lang="en-US" altLang="en-US" sz="1800"/>
          </a:p>
          <a:p>
            <a:pPr>
              <a:lnSpc>
                <a:spcPct val="90000"/>
              </a:lnSpc>
            </a:pPr>
            <a:r>
              <a:rPr lang="en-US" altLang="en-US" sz="1800"/>
              <a:t>I.e., grows linearly with </a:t>
            </a:r>
            <a:r>
              <a:rPr lang="en-US" altLang="en-US" sz="1800" i="1"/>
              <a:t>n</a:t>
            </a:r>
            <a:r>
              <a:rPr lang="en-US" altLang="en-US" sz="1800"/>
              <a:t>, vs. </a:t>
            </a:r>
            <a:r>
              <a:rPr lang="en-US" altLang="en-US" sz="1800" i="1"/>
              <a:t>O(2</a:t>
            </a:r>
            <a:r>
              <a:rPr lang="en-US" altLang="en-US" sz="1800" i="1" baseline="30000"/>
              <a:t>n</a:t>
            </a:r>
            <a:r>
              <a:rPr lang="en-US" altLang="en-US" sz="1800" i="1"/>
              <a:t>) </a:t>
            </a:r>
            <a:r>
              <a:rPr lang="en-US" altLang="en-US" sz="1800"/>
              <a:t>for the full joint distribution</a:t>
            </a:r>
          </a:p>
          <a:p>
            <a:pPr>
              <a:lnSpc>
                <a:spcPct val="90000"/>
              </a:lnSpc>
            </a:pPr>
            <a:endParaRPr lang="en-US" altLang="en-US" sz="1800"/>
          </a:p>
          <a:p>
            <a:pPr>
              <a:lnSpc>
                <a:spcPct val="90000"/>
              </a:lnSpc>
            </a:pPr>
            <a:r>
              <a:rPr lang="en-US" altLang="en-US" sz="1800"/>
              <a:t>For burglary net, 1 + 1 + 4 + 2 + 2 = 10 numbers (vs. 2</a:t>
            </a:r>
            <a:r>
              <a:rPr lang="en-US" altLang="en-US" sz="1800" baseline="30000"/>
              <a:t>5</a:t>
            </a:r>
            <a:r>
              <a:rPr lang="en-US" altLang="en-US" sz="1800"/>
              <a:t>-1 = 31)</a:t>
            </a:r>
            <a:endParaRPr lang="en-US" altLang="en-US"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4" name="Picture 4" descr="burglary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1" y="2286001"/>
            <a:ext cx="1209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081680" y="5416560"/>
              <a:ext cx="984960" cy="14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800" y="5414040"/>
                <a:ext cx="992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621520" y="1634760"/>
              <a:ext cx="7903440" cy="4140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5400" y="1629000"/>
                <a:ext cx="7912080" cy="41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1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Inference in Bayesian Networks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How can one infer the (probabilities of) values of one or more network variables, given observed values of others?</a:t>
            </a:r>
          </a:p>
          <a:p>
            <a:pPr>
              <a:lnSpc>
                <a:spcPct val="90000"/>
              </a:lnSpc>
            </a:pPr>
            <a:r>
              <a:rPr lang="en-US" altLang="en-US"/>
              <a:t>Bayes net contains all information needed for this inference</a:t>
            </a:r>
          </a:p>
          <a:p>
            <a:pPr>
              <a:lnSpc>
                <a:spcPct val="90000"/>
              </a:lnSpc>
            </a:pPr>
            <a:r>
              <a:rPr lang="en-US" altLang="en-US"/>
              <a:t>If only one variable with unknown value, easy to infer it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 general case, problem is NP hard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31960" y="1442160"/>
              <a:ext cx="851040" cy="141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8720" y="1437840"/>
                <a:ext cx="858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037840" y="2251080"/>
              <a:ext cx="4310640" cy="1986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4240" y="2247120"/>
                <a:ext cx="4320720" cy="19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84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38C2-0EAF-49B9-AD89-19281BD75F05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Inference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Diagnostic Inferences (effects to causes)</a:t>
            </a:r>
          </a:p>
          <a:p>
            <a:r>
              <a:rPr lang="en-GB" altLang="en-US"/>
              <a:t>Causal Inferences (causes to effects)</a:t>
            </a:r>
          </a:p>
          <a:p>
            <a:r>
              <a:rPr lang="en-GB" altLang="en-US"/>
              <a:t>Intercausal Inferences - or ‘Explaining Away’ (between causes of common effect)</a:t>
            </a:r>
          </a:p>
          <a:p>
            <a:r>
              <a:rPr lang="en-GB" altLang="en-US"/>
              <a:t>Mixed Inferences (combination of two or more of the above)</a:t>
            </a:r>
          </a:p>
          <a:p>
            <a:endParaRPr lang="en-GB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9600" y="1604520"/>
              <a:ext cx="10972080" cy="2903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400" y="1596240"/>
                <a:ext cx="10982880" cy="29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2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21740-DF8C-4BE7-8D8E-5913A87F58D7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62000"/>
            <a:ext cx="7772400" cy="838200"/>
          </a:xfrm>
        </p:spPr>
        <p:txBody>
          <a:bodyPr/>
          <a:lstStyle/>
          <a:p>
            <a:r>
              <a:rPr lang="en-GB" altLang="en-US" sz="3600"/>
              <a:t>Inference contd.</a:t>
            </a:r>
            <a:endParaRPr lang="en-GB" altLang="en-US"/>
          </a:p>
        </p:txBody>
      </p:sp>
      <p:sp>
        <p:nvSpPr>
          <p:cNvPr id="51205" name="Oval 5"/>
          <p:cNvSpPr>
            <a:spLocks noChangeArrowheads="1"/>
          </p:cNvSpPr>
          <p:nvPr/>
        </p:nvSpPr>
        <p:spPr bwMode="auto">
          <a:xfrm>
            <a:off x="3429000" y="41148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E</a:t>
            </a:r>
            <a:endParaRPr lang="en-GB" altLang="en-US" sz="2800"/>
          </a:p>
        </p:txBody>
      </p:sp>
      <p:sp>
        <p:nvSpPr>
          <p:cNvPr id="51206" name="Oval 6"/>
          <p:cNvSpPr>
            <a:spLocks noChangeArrowheads="1"/>
          </p:cNvSpPr>
          <p:nvPr/>
        </p:nvSpPr>
        <p:spPr bwMode="auto">
          <a:xfrm>
            <a:off x="3429000" y="31242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07" name="Oval 7"/>
          <p:cNvSpPr>
            <a:spLocks noChangeArrowheads="1"/>
          </p:cNvSpPr>
          <p:nvPr/>
        </p:nvSpPr>
        <p:spPr bwMode="auto">
          <a:xfrm>
            <a:off x="3429000" y="21336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Q</a:t>
            </a:r>
            <a:endParaRPr lang="en-GB" altLang="en-US" sz="3600"/>
          </a:p>
        </p:txBody>
      </p:sp>
      <p:sp>
        <p:nvSpPr>
          <p:cNvPr id="51208" name="Oval 8"/>
          <p:cNvSpPr>
            <a:spLocks noChangeArrowheads="1"/>
          </p:cNvSpPr>
          <p:nvPr/>
        </p:nvSpPr>
        <p:spPr bwMode="auto">
          <a:xfrm>
            <a:off x="4876800" y="41148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/>
              <a:t>Q</a:t>
            </a:r>
            <a:endParaRPr lang="en-US" altLang="en-US" sz="2800" b="1"/>
          </a:p>
        </p:txBody>
      </p:sp>
      <p:sp>
        <p:nvSpPr>
          <p:cNvPr id="51209" name="Oval 9"/>
          <p:cNvSpPr>
            <a:spLocks noChangeArrowheads="1"/>
          </p:cNvSpPr>
          <p:nvPr/>
        </p:nvSpPr>
        <p:spPr bwMode="auto">
          <a:xfrm>
            <a:off x="4876800" y="31242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10" name="Oval 10"/>
          <p:cNvSpPr>
            <a:spLocks noChangeArrowheads="1"/>
          </p:cNvSpPr>
          <p:nvPr/>
        </p:nvSpPr>
        <p:spPr bwMode="auto">
          <a:xfrm>
            <a:off x="4876800" y="21336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/>
              <a:t>E</a:t>
            </a:r>
            <a:endParaRPr lang="en-US" altLang="en-US" sz="2800" b="1"/>
          </a:p>
        </p:txBody>
      </p:sp>
      <p:sp>
        <p:nvSpPr>
          <p:cNvPr id="51211" name="Oval 11"/>
          <p:cNvSpPr>
            <a:spLocks noChangeArrowheads="1"/>
          </p:cNvSpPr>
          <p:nvPr/>
        </p:nvSpPr>
        <p:spPr bwMode="auto">
          <a:xfrm>
            <a:off x="5867400" y="21336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Q</a:t>
            </a:r>
          </a:p>
        </p:txBody>
      </p:sp>
      <p:sp>
        <p:nvSpPr>
          <p:cNvPr id="51212" name="Oval 12"/>
          <p:cNvSpPr>
            <a:spLocks noChangeArrowheads="1"/>
          </p:cNvSpPr>
          <p:nvPr/>
        </p:nvSpPr>
        <p:spPr bwMode="auto">
          <a:xfrm>
            <a:off x="6400800" y="30480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13" name="Oval 13"/>
          <p:cNvSpPr>
            <a:spLocks noChangeArrowheads="1"/>
          </p:cNvSpPr>
          <p:nvPr/>
        </p:nvSpPr>
        <p:spPr bwMode="auto">
          <a:xfrm>
            <a:off x="6934200" y="21336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E</a:t>
            </a:r>
          </a:p>
        </p:txBody>
      </p:sp>
      <p:sp>
        <p:nvSpPr>
          <p:cNvPr id="51214" name="Oval 14"/>
          <p:cNvSpPr>
            <a:spLocks noChangeArrowheads="1"/>
          </p:cNvSpPr>
          <p:nvPr/>
        </p:nvSpPr>
        <p:spPr bwMode="auto">
          <a:xfrm>
            <a:off x="8077200" y="41148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E</a:t>
            </a:r>
          </a:p>
        </p:txBody>
      </p:sp>
      <p:sp>
        <p:nvSpPr>
          <p:cNvPr id="51215" name="Oval 15"/>
          <p:cNvSpPr>
            <a:spLocks noChangeArrowheads="1"/>
          </p:cNvSpPr>
          <p:nvPr/>
        </p:nvSpPr>
        <p:spPr bwMode="auto">
          <a:xfrm>
            <a:off x="8077200" y="31242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Q</a:t>
            </a:r>
          </a:p>
        </p:txBody>
      </p:sp>
      <p:sp>
        <p:nvSpPr>
          <p:cNvPr id="51216" name="Oval 16"/>
          <p:cNvSpPr>
            <a:spLocks noChangeArrowheads="1"/>
          </p:cNvSpPr>
          <p:nvPr/>
        </p:nvSpPr>
        <p:spPr bwMode="auto">
          <a:xfrm>
            <a:off x="8077200" y="21336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E</a:t>
            </a:r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3657600" y="2590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3657600" y="3581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19" name="Line 19"/>
          <p:cNvSpPr>
            <a:spLocks noChangeShapeType="1"/>
          </p:cNvSpPr>
          <p:nvPr/>
        </p:nvSpPr>
        <p:spPr bwMode="auto">
          <a:xfrm>
            <a:off x="5105400" y="2590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20" name="Line 20"/>
          <p:cNvSpPr>
            <a:spLocks noChangeShapeType="1"/>
          </p:cNvSpPr>
          <p:nvPr/>
        </p:nvSpPr>
        <p:spPr bwMode="auto">
          <a:xfrm>
            <a:off x="5105400" y="3581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21" name="Line 21"/>
          <p:cNvSpPr>
            <a:spLocks noChangeShapeType="1"/>
          </p:cNvSpPr>
          <p:nvPr/>
        </p:nvSpPr>
        <p:spPr bwMode="auto">
          <a:xfrm>
            <a:off x="8305800" y="2590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22" name="Line 22"/>
          <p:cNvSpPr>
            <a:spLocks noChangeShapeType="1"/>
          </p:cNvSpPr>
          <p:nvPr/>
        </p:nvSpPr>
        <p:spPr bwMode="auto">
          <a:xfrm>
            <a:off x="8305800" y="3581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23" name="Line 23"/>
          <p:cNvSpPr>
            <a:spLocks noChangeShapeType="1"/>
          </p:cNvSpPr>
          <p:nvPr/>
        </p:nvSpPr>
        <p:spPr bwMode="auto">
          <a:xfrm>
            <a:off x="6096000" y="2590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24" name="Line 24"/>
          <p:cNvSpPr>
            <a:spLocks noChangeShapeType="1"/>
          </p:cNvSpPr>
          <p:nvPr/>
        </p:nvSpPr>
        <p:spPr bwMode="auto">
          <a:xfrm flipH="1">
            <a:off x="6781800" y="25908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2743200" y="5029200"/>
            <a:ext cx="44316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   Diagnostic     Causal      Intercausal      Mixed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51680" y="3137400"/>
              <a:ext cx="447840" cy="467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7000" y="3133440"/>
                <a:ext cx="458640" cy="4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75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8F-8D09-40B8-B315-C31F9916B2E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597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Inference contd.</a:t>
            </a:r>
            <a:endParaRPr lang="en-US" altLang="en-US"/>
          </a:p>
        </p:txBody>
      </p:sp>
      <p:sp>
        <p:nvSpPr>
          <p:cNvPr id="159757" name="AutoShape 1037"/>
          <p:cNvSpPr>
            <a:spLocks noChangeArrowheads="1"/>
          </p:cNvSpPr>
          <p:nvPr/>
        </p:nvSpPr>
        <p:spPr bwMode="auto">
          <a:xfrm flipH="1">
            <a:off x="3962401" y="1676401"/>
            <a:ext cx="1003937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Burglary</a:t>
            </a:r>
          </a:p>
        </p:txBody>
      </p:sp>
      <p:sp>
        <p:nvSpPr>
          <p:cNvPr id="159758" name="AutoShape 1038"/>
          <p:cNvSpPr>
            <a:spLocks noChangeArrowheads="1"/>
          </p:cNvSpPr>
          <p:nvPr/>
        </p:nvSpPr>
        <p:spPr bwMode="auto">
          <a:xfrm flipH="1">
            <a:off x="5791201" y="3657601"/>
            <a:ext cx="781777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Alarm</a:t>
            </a:r>
          </a:p>
        </p:txBody>
      </p:sp>
      <p:sp>
        <p:nvSpPr>
          <p:cNvPr id="159759" name="AutoShape 1039"/>
          <p:cNvSpPr>
            <a:spLocks noChangeArrowheads="1"/>
          </p:cNvSpPr>
          <p:nvPr/>
        </p:nvSpPr>
        <p:spPr bwMode="auto">
          <a:xfrm flipH="1">
            <a:off x="3962401" y="5638801"/>
            <a:ext cx="1194115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Mary Calls</a:t>
            </a:r>
          </a:p>
        </p:txBody>
      </p:sp>
      <p:sp>
        <p:nvSpPr>
          <p:cNvPr id="159760" name="AutoShape 1040"/>
          <p:cNvSpPr>
            <a:spLocks noChangeArrowheads="1"/>
          </p:cNvSpPr>
          <p:nvPr/>
        </p:nvSpPr>
        <p:spPr bwMode="auto">
          <a:xfrm flipH="1">
            <a:off x="7315200" y="1676401"/>
            <a:ext cx="1285234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Earthquake</a:t>
            </a:r>
          </a:p>
        </p:txBody>
      </p:sp>
      <p:sp>
        <p:nvSpPr>
          <p:cNvPr id="159761" name="Line 1041"/>
          <p:cNvSpPr>
            <a:spLocks noChangeShapeType="1"/>
          </p:cNvSpPr>
          <p:nvPr/>
        </p:nvSpPr>
        <p:spPr bwMode="auto">
          <a:xfrm flipH="1">
            <a:off x="6477000" y="22098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9762" name="Line 1042"/>
          <p:cNvSpPr>
            <a:spLocks noChangeShapeType="1"/>
          </p:cNvSpPr>
          <p:nvPr/>
        </p:nvSpPr>
        <p:spPr bwMode="auto">
          <a:xfrm>
            <a:off x="5105400" y="22098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9763" name="AutoShape 1043"/>
          <p:cNvSpPr>
            <a:spLocks noChangeArrowheads="1"/>
          </p:cNvSpPr>
          <p:nvPr/>
        </p:nvSpPr>
        <p:spPr bwMode="auto">
          <a:xfrm flipH="1">
            <a:off x="7240588" y="5638801"/>
            <a:ext cx="1138494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John Calls</a:t>
            </a:r>
          </a:p>
        </p:txBody>
      </p:sp>
      <p:sp>
        <p:nvSpPr>
          <p:cNvPr id="159764" name="Line 1044"/>
          <p:cNvSpPr>
            <a:spLocks noChangeShapeType="1"/>
          </p:cNvSpPr>
          <p:nvPr/>
        </p:nvSpPr>
        <p:spPr bwMode="auto">
          <a:xfrm>
            <a:off x="6553200" y="41910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9765" name="Line 1045"/>
          <p:cNvSpPr>
            <a:spLocks noChangeShapeType="1"/>
          </p:cNvSpPr>
          <p:nvPr/>
        </p:nvSpPr>
        <p:spPr bwMode="auto">
          <a:xfrm flipH="1">
            <a:off x="5029200" y="41910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27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27F3F-A686-4D09-A256-C1B37FBF2B87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/>
              <a:t>Inference in Singly Connected Networks</a:t>
            </a:r>
            <a:endParaRPr lang="en-GB" altLang="en-US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E.g. P(X|E):</a:t>
            </a:r>
          </a:p>
          <a:p>
            <a:pPr>
              <a:buFontTx/>
              <a:buNone/>
            </a:pPr>
            <a:r>
              <a:rPr lang="en-GB" altLang="en-US"/>
              <a:t>	  Involves computing two values:</a:t>
            </a:r>
          </a:p>
          <a:p>
            <a:pPr lvl="1"/>
            <a:r>
              <a:rPr lang="en-GB" altLang="en-US"/>
              <a:t>Causal Support (evidence variables above X connected through it’s parents)</a:t>
            </a:r>
          </a:p>
          <a:p>
            <a:pPr lvl="1"/>
            <a:r>
              <a:rPr lang="en-GB" altLang="en-US"/>
              <a:t>Evidential Support (evidence variables below X connected through it’s children</a:t>
            </a:r>
          </a:p>
          <a:p>
            <a:pPr lvl="1"/>
            <a:endParaRPr lang="en-GB" altLang="en-US"/>
          </a:p>
          <a:p>
            <a:r>
              <a:rPr lang="en-GB" altLang="en-US"/>
              <a:t>Algorithm can perform in Linear Time.</a:t>
            </a:r>
          </a:p>
          <a:p>
            <a:endParaRPr lang="en-GB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1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2C35-BA72-4CEC-82A3-573C5E0AABDA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Inference Algorithm</a:t>
            </a:r>
            <a:endParaRPr lang="en-US" altLang="en-US"/>
          </a:p>
        </p:txBody>
      </p:sp>
      <p:sp>
        <p:nvSpPr>
          <p:cNvPr id="162819" name="Oval 3"/>
          <p:cNvSpPr>
            <a:spLocks noChangeArrowheads="1"/>
          </p:cNvSpPr>
          <p:nvPr/>
        </p:nvSpPr>
        <p:spPr bwMode="auto">
          <a:xfrm>
            <a:off x="3048000" y="51816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/>
              <a:t>E</a:t>
            </a:r>
          </a:p>
        </p:txBody>
      </p:sp>
      <p:sp>
        <p:nvSpPr>
          <p:cNvPr id="162820" name="Oval 4"/>
          <p:cNvSpPr>
            <a:spLocks noChangeArrowheads="1"/>
          </p:cNvSpPr>
          <p:nvPr/>
        </p:nvSpPr>
        <p:spPr bwMode="auto">
          <a:xfrm>
            <a:off x="4953000" y="1905000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21" name="Oval 5"/>
          <p:cNvSpPr>
            <a:spLocks noChangeArrowheads="1"/>
          </p:cNvSpPr>
          <p:nvPr/>
        </p:nvSpPr>
        <p:spPr bwMode="auto">
          <a:xfrm>
            <a:off x="5791200" y="2667000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22" name="Oval 6"/>
          <p:cNvSpPr>
            <a:spLocks noChangeArrowheads="1"/>
          </p:cNvSpPr>
          <p:nvPr/>
        </p:nvSpPr>
        <p:spPr bwMode="auto">
          <a:xfrm>
            <a:off x="4114800" y="3352800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24" name="Oval 8"/>
          <p:cNvSpPr>
            <a:spLocks noChangeArrowheads="1"/>
          </p:cNvSpPr>
          <p:nvPr/>
        </p:nvSpPr>
        <p:spPr bwMode="auto">
          <a:xfrm>
            <a:off x="4343400" y="4495800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25" name="Oval 9"/>
          <p:cNvSpPr>
            <a:spLocks noChangeArrowheads="1"/>
          </p:cNvSpPr>
          <p:nvPr/>
        </p:nvSpPr>
        <p:spPr bwMode="auto">
          <a:xfrm>
            <a:off x="5791200" y="3810000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27" name="Oval 11"/>
          <p:cNvSpPr>
            <a:spLocks noChangeArrowheads="1"/>
          </p:cNvSpPr>
          <p:nvPr/>
        </p:nvSpPr>
        <p:spPr bwMode="auto">
          <a:xfrm>
            <a:off x="3810000" y="6172200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28" name="Line 12"/>
          <p:cNvSpPr>
            <a:spLocks noChangeShapeType="1"/>
          </p:cNvSpPr>
          <p:nvPr/>
        </p:nvSpPr>
        <p:spPr bwMode="auto">
          <a:xfrm>
            <a:off x="3962400" y="2362200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29" name="Line 13"/>
          <p:cNvSpPr>
            <a:spLocks noChangeShapeType="1"/>
          </p:cNvSpPr>
          <p:nvPr/>
        </p:nvSpPr>
        <p:spPr bwMode="auto">
          <a:xfrm flipH="1">
            <a:off x="4419600" y="2286000"/>
            <a:ext cx="609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32" name="Line 16"/>
          <p:cNvSpPr>
            <a:spLocks noChangeShapeType="1"/>
          </p:cNvSpPr>
          <p:nvPr/>
        </p:nvSpPr>
        <p:spPr bwMode="auto">
          <a:xfrm>
            <a:off x="4343400" y="38100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34" name="Line 18"/>
          <p:cNvSpPr>
            <a:spLocks noChangeShapeType="1"/>
          </p:cNvSpPr>
          <p:nvPr/>
        </p:nvSpPr>
        <p:spPr bwMode="auto">
          <a:xfrm flipH="1">
            <a:off x="6019800" y="3124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35" name="Line 19"/>
          <p:cNvSpPr>
            <a:spLocks noChangeShapeType="1"/>
          </p:cNvSpPr>
          <p:nvPr/>
        </p:nvSpPr>
        <p:spPr bwMode="auto">
          <a:xfrm flipH="1">
            <a:off x="4114800" y="4953000"/>
            <a:ext cx="381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36" name="Line 20"/>
          <p:cNvSpPr>
            <a:spLocks noChangeShapeType="1"/>
          </p:cNvSpPr>
          <p:nvPr/>
        </p:nvSpPr>
        <p:spPr bwMode="auto">
          <a:xfrm>
            <a:off x="3429000" y="56388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37" name="Line 21"/>
          <p:cNvSpPr>
            <a:spLocks noChangeShapeType="1"/>
          </p:cNvSpPr>
          <p:nvPr/>
        </p:nvSpPr>
        <p:spPr bwMode="auto">
          <a:xfrm>
            <a:off x="4724400" y="48768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39" name="Line 23"/>
          <p:cNvSpPr>
            <a:spLocks noChangeShapeType="1"/>
          </p:cNvSpPr>
          <p:nvPr/>
        </p:nvSpPr>
        <p:spPr bwMode="auto">
          <a:xfrm flipH="1">
            <a:off x="4800600" y="41910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40" name="Text Box 24"/>
          <p:cNvSpPr txBox="1">
            <a:spLocks noChangeArrowheads="1"/>
          </p:cNvSpPr>
          <p:nvPr/>
        </p:nvSpPr>
        <p:spPr bwMode="auto">
          <a:xfrm>
            <a:off x="4327526" y="4410076"/>
            <a:ext cx="441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Q</a:t>
            </a:r>
          </a:p>
        </p:txBody>
      </p:sp>
      <p:sp>
        <p:nvSpPr>
          <p:cNvPr id="162843" name="Text Box 27"/>
          <p:cNvSpPr txBox="1">
            <a:spLocks noChangeArrowheads="1"/>
          </p:cNvSpPr>
          <p:nvPr/>
        </p:nvSpPr>
        <p:spPr bwMode="auto">
          <a:xfrm>
            <a:off x="7070726" y="1971676"/>
            <a:ext cx="361823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Spreads out from Q to</a:t>
            </a:r>
          </a:p>
          <a:p>
            <a:r>
              <a:rPr lang="en-US" altLang="en-US" sz="2800"/>
              <a:t> evidence nodes, root </a:t>
            </a:r>
          </a:p>
          <a:p>
            <a:r>
              <a:rPr lang="en-US" altLang="en-US" sz="2800"/>
              <a:t>nodes and leaf nodes.</a:t>
            </a:r>
          </a:p>
          <a:p>
            <a:endParaRPr lang="en-US" altLang="en-US" sz="2800"/>
          </a:p>
          <a:p>
            <a:r>
              <a:rPr lang="en-US" altLang="en-US" sz="2800"/>
              <a:t>Each recursive call </a:t>
            </a:r>
          </a:p>
          <a:p>
            <a:r>
              <a:rPr lang="en-US" altLang="en-US" sz="2800"/>
              <a:t>excludes the node from</a:t>
            </a:r>
          </a:p>
          <a:p>
            <a:r>
              <a:rPr lang="en-US" altLang="en-US" sz="2800"/>
              <a:t>which it was called.</a:t>
            </a:r>
          </a:p>
        </p:txBody>
      </p:sp>
      <p:sp>
        <p:nvSpPr>
          <p:cNvPr id="162845" name="Rectangle 29"/>
          <p:cNvSpPr>
            <a:spLocks noChangeArrowheads="1"/>
          </p:cNvSpPr>
          <p:nvPr/>
        </p:nvSpPr>
        <p:spPr bwMode="auto">
          <a:xfrm>
            <a:off x="2819400" y="5029200"/>
            <a:ext cx="32004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2846" name="Text Box 30"/>
          <p:cNvSpPr txBox="1">
            <a:spLocks noChangeArrowheads="1"/>
          </p:cNvSpPr>
          <p:nvPr/>
        </p:nvSpPr>
        <p:spPr bwMode="auto">
          <a:xfrm>
            <a:off x="2133600" y="2743201"/>
            <a:ext cx="158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Causal Support</a:t>
            </a:r>
            <a:endParaRPr lang="en-US" altLang="en-US" sz="2800"/>
          </a:p>
        </p:txBody>
      </p:sp>
      <p:sp>
        <p:nvSpPr>
          <p:cNvPr id="162847" name="Text Box 31"/>
          <p:cNvSpPr txBox="1">
            <a:spLocks noChangeArrowheads="1"/>
          </p:cNvSpPr>
          <p:nvPr/>
        </p:nvSpPr>
        <p:spPr bwMode="auto">
          <a:xfrm>
            <a:off x="5943600" y="5867401"/>
            <a:ext cx="1905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Evidential Support</a:t>
            </a:r>
            <a:endParaRPr lang="en-US" altLang="en-US" sz="2800"/>
          </a:p>
        </p:txBody>
      </p:sp>
      <p:sp>
        <p:nvSpPr>
          <p:cNvPr id="162852" name="Oval 36"/>
          <p:cNvSpPr>
            <a:spLocks noChangeArrowheads="1"/>
          </p:cNvSpPr>
          <p:nvPr/>
        </p:nvSpPr>
        <p:spPr bwMode="auto">
          <a:xfrm>
            <a:off x="5105400" y="55626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/>
              <a:t>E</a:t>
            </a:r>
          </a:p>
        </p:txBody>
      </p:sp>
      <p:sp>
        <p:nvSpPr>
          <p:cNvPr id="162855" name="Oval 39"/>
          <p:cNvSpPr>
            <a:spLocks noChangeArrowheads="1"/>
          </p:cNvSpPr>
          <p:nvPr/>
        </p:nvSpPr>
        <p:spPr bwMode="auto">
          <a:xfrm>
            <a:off x="3657600" y="1905000"/>
            <a:ext cx="457200" cy="4572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/>
              <a:t>E</a:t>
            </a:r>
          </a:p>
        </p:txBody>
      </p:sp>
      <p:sp>
        <p:nvSpPr>
          <p:cNvPr id="162857" name="Rectangle 41"/>
          <p:cNvSpPr>
            <a:spLocks noChangeArrowheads="1"/>
          </p:cNvSpPr>
          <p:nvPr/>
        </p:nvSpPr>
        <p:spPr bwMode="auto">
          <a:xfrm>
            <a:off x="3429000" y="1676400"/>
            <a:ext cx="9906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62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4C7E9-5AF5-49BC-8608-BCF32A51FA21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/>
              <a:t>Inference in Multiply Connected Networks</a:t>
            </a:r>
            <a:endParaRPr lang="en-GB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Exact Inference is known to be NP-Hard</a:t>
            </a:r>
          </a:p>
          <a:p>
            <a:r>
              <a:rPr lang="en-GB" altLang="en-US"/>
              <a:t>Approaches include:</a:t>
            </a:r>
          </a:p>
          <a:p>
            <a:pPr lvl="1"/>
            <a:r>
              <a:rPr lang="en-GB" altLang="en-US"/>
              <a:t>Clustering</a:t>
            </a:r>
          </a:p>
          <a:p>
            <a:pPr lvl="1"/>
            <a:r>
              <a:rPr lang="en-GB" altLang="en-US"/>
              <a:t>Conditioning</a:t>
            </a:r>
          </a:p>
          <a:p>
            <a:pPr lvl="1"/>
            <a:r>
              <a:rPr lang="en-GB" altLang="en-US"/>
              <a:t>Stochastic Simulation</a:t>
            </a:r>
          </a:p>
          <a:p>
            <a:r>
              <a:rPr lang="en-GB" altLang="en-US"/>
              <a:t>Stochastic Simulation is most often used, particularly on large networks.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3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649D1-91B3-4212-9075-7E83FA14493D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60770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2819400" cy="762000"/>
          </a:xfrm>
        </p:spPr>
        <p:txBody>
          <a:bodyPr/>
          <a:lstStyle/>
          <a:p>
            <a:r>
              <a:rPr lang="en-US" altLang="en-US" sz="3600"/>
              <a:t>Clustering</a:t>
            </a:r>
            <a:endParaRPr lang="en-US" altLang="en-US"/>
          </a:p>
        </p:txBody>
      </p:sp>
      <p:sp>
        <p:nvSpPr>
          <p:cNvPr id="160821" name="AutoShape 2101"/>
          <p:cNvSpPr>
            <a:spLocks noChangeArrowheads="1"/>
          </p:cNvSpPr>
          <p:nvPr/>
        </p:nvSpPr>
        <p:spPr bwMode="auto">
          <a:xfrm flipH="1">
            <a:off x="6781801" y="3505201"/>
            <a:ext cx="1725841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Sprinkler &amp; Rain</a:t>
            </a:r>
          </a:p>
        </p:txBody>
      </p:sp>
      <p:sp>
        <p:nvSpPr>
          <p:cNvPr id="160824" name="Line 2104"/>
          <p:cNvSpPr>
            <a:spLocks noChangeShapeType="1"/>
          </p:cNvSpPr>
          <p:nvPr/>
        </p:nvSpPr>
        <p:spPr bwMode="auto">
          <a:xfrm>
            <a:off x="7924800" y="20574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25" name="Line 2105"/>
          <p:cNvSpPr>
            <a:spLocks noChangeShapeType="1"/>
          </p:cNvSpPr>
          <p:nvPr/>
        </p:nvSpPr>
        <p:spPr bwMode="auto">
          <a:xfrm flipH="1">
            <a:off x="7924800" y="40386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27" name="AutoShape 2107"/>
          <p:cNvSpPr>
            <a:spLocks noChangeArrowheads="1"/>
          </p:cNvSpPr>
          <p:nvPr/>
        </p:nvSpPr>
        <p:spPr bwMode="auto">
          <a:xfrm flipH="1">
            <a:off x="7164388" y="5486401"/>
            <a:ext cx="1169834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Wet Grass</a:t>
            </a:r>
          </a:p>
        </p:txBody>
      </p:sp>
      <p:sp>
        <p:nvSpPr>
          <p:cNvPr id="160828" name="Rectangle 2108"/>
          <p:cNvSpPr>
            <a:spLocks noChangeArrowheads="1"/>
          </p:cNvSpPr>
          <p:nvPr/>
        </p:nvSpPr>
        <p:spPr bwMode="auto">
          <a:xfrm>
            <a:off x="8153400" y="4191000"/>
            <a:ext cx="19812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29" name="Text Box 2109"/>
          <p:cNvSpPr txBox="1">
            <a:spLocks noChangeArrowheads="1"/>
          </p:cNvSpPr>
          <p:nvPr/>
        </p:nvSpPr>
        <p:spPr bwMode="auto">
          <a:xfrm>
            <a:off x="8229600" y="4419601"/>
            <a:ext cx="17443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C      TT   TF   FT   FF</a:t>
            </a:r>
          </a:p>
          <a:p>
            <a:endParaRPr lang="en-US" altLang="en-US" sz="1400"/>
          </a:p>
          <a:p>
            <a:r>
              <a:rPr lang="en-US" altLang="en-US" sz="1400"/>
              <a:t>T     .08   .02   .72   .18</a:t>
            </a:r>
          </a:p>
          <a:p>
            <a:r>
              <a:rPr lang="en-US" altLang="en-US" sz="1400"/>
              <a:t>F     .40   .10   .40   .10</a:t>
            </a:r>
          </a:p>
        </p:txBody>
      </p:sp>
      <p:sp>
        <p:nvSpPr>
          <p:cNvPr id="160834" name="Line 2114"/>
          <p:cNvSpPr>
            <a:spLocks noChangeShapeType="1"/>
          </p:cNvSpPr>
          <p:nvPr/>
        </p:nvSpPr>
        <p:spPr bwMode="auto">
          <a:xfrm>
            <a:off x="8534400" y="4191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36" name="Line 2116"/>
          <p:cNvSpPr>
            <a:spLocks noChangeShapeType="1"/>
          </p:cNvSpPr>
          <p:nvPr/>
        </p:nvSpPr>
        <p:spPr bwMode="auto">
          <a:xfrm>
            <a:off x="8153400" y="48006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43" name="Text Box 2123"/>
          <p:cNvSpPr txBox="1">
            <a:spLocks noChangeArrowheads="1"/>
          </p:cNvSpPr>
          <p:nvPr/>
        </p:nvSpPr>
        <p:spPr bwMode="auto">
          <a:xfrm>
            <a:off x="8763001" y="4114801"/>
            <a:ext cx="68800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P(S&amp;R)</a:t>
            </a:r>
            <a:endParaRPr lang="en-US" altLang="en-US" sz="2800"/>
          </a:p>
        </p:txBody>
      </p:sp>
      <p:sp>
        <p:nvSpPr>
          <p:cNvPr id="160845" name="AutoShape 2125"/>
          <p:cNvSpPr>
            <a:spLocks noChangeArrowheads="1"/>
          </p:cNvSpPr>
          <p:nvPr/>
        </p:nvSpPr>
        <p:spPr bwMode="auto">
          <a:xfrm flipH="1">
            <a:off x="2209801" y="3505201"/>
            <a:ext cx="1059283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Sprinkler</a:t>
            </a:r>
          </a:p>
        </p:txBody>
      </p:sp>
      <p:sp>
        <p:nvSpPr>
          <p:cNvPr id="160846" name="AutoShape 2126"/>
          <p:cNvSpPr>
            <a:spLocks noChangeArrowheads="1"/>
          </p:cNvSpPr>
          <p:nvPr/>
        </p:nvSpPr>
        <p:spPr bwMode="auto">
          <a:xfrm flipH="1">
            <a:off x="5029201" y="3505201"/>
            <a:ext cx="629563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Rain</a:t>
            </a:r>
          </a:p>
        </p:txBody>
      </p:sp>
      <p:sp>
        <p:nvSpPr>
          <p:cNvPr id="160847" name="Line 2127"/>
          <p:cNvSpPr>
            <a:spLocks noChangeShapeType="1"/>
          </p:cNvSpPr>
          <p:nvPr/>
        </p:nvSpPr>
        <p:spPr bwMode="auto">
          <a:xfrm>
            <a:off x="4343400" y="20574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48" name="Line 2128"/>
          <p:cNvSpPr>
            <a:spLocks noChangeShapeType="1"/>
          </p:cNvSpPr>
          <p:nvPr/>
        </p:nvSpPr>
        <p:spPr bwMode="auto">
          <a:xfrm flipH="1">
            <a:off x="2819400" y="20574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49" name="Line 2129"/>
          <p:cNvSpPr>
            <a:spLocks noChangeShapeType="1"/>
          </p:cNvSpPr>
          <p:nvPr/>
        </p:nvSpPr>
        <p:spPr bwMode="auto">
          <a:xfrm>
            <a:off x="2895600" y="40386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50" name="Line 2130"/>
          <p:cNvSpPr>
            <a:spLocks noChangeShapeType="1"/>
          </p:cNvSpPr>
          <p:nvPr/>
        </p:nvSpPr>
        <p:spPr bwMode="auto">
          <a:xfrm flipH="1">
            <a:off x="4343400" y="40386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51" name="AutoShape 2131"/>
          <p:cNvSpPr>
            <a:spLocks noChangeArrowheads="1"/>
          </p:cNvSpPr>
          <p:nvPr/>
        </p:nvSpPr>
        <p:spPr bwMode="auto">
          <a:xfrm flipH="1">
            <a:off x="3354388" y="5486401"/>
            <a:ext cx="1169834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Wet Grass</a:t>
            </a:r>
          </a:p>
        </p:txBody>
      </p:sp>
      <p:sp>
        <p:nvSpPr>
          <p:cNvPr id="160852" name="Rectangle 2132"/>
          <p:cNvSpPr>
            <a:spLocks noChangeArrowheads="1"/>
          </p:cNvSpPr>
          <p:nvPr/>
        </p:nvSpPr>
        <p:spPr bwMode="auto">
          <a:xfrm>
            <a:off x="5334000" y="4191000"/>
            <a:ext cx="11430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53" name="Text Box 2133"/>
          <p:cNvSpPr txBox="1">
            <a:spLocks noChangeArrowheads="1"/>
          </p:cNvSpPr>
          <p:nvPr/>
        </p:nvSpPr>
        <p:spPr bwMode="auto">
          <a:xfrm>
            <a:off x="5334001" y="4267201"/>
            <a:ext cx="104868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C      P(R)</a:t>
            </a:r>
          </a:p>
          <a:p>
            <a:endParaRPr lang="en-US" altLang="en-US" sz="1400"/>
          </a:p>
          <a:p>
            <a:r>
              <a:rPr lang="en-US" altLang="en-US" sz="1400"/>
              <a:t>T     .08   .02</a:t>
            </a:r>
          </a:p>
          <a:p>
            <a:r>
              <a:rPr lang="en-US" altLang="en-US" sz="1400"/>
              <a:t>F     .40   .10</a:t>
            </a:r>
          </a:p>
        </p:txBody>
      </p:sp>
      <p:sp>
        <p:nvSpPr>
          <p:cNvPr id="160854" name="Line 2134"/>
          <p:cNvSpPr>
            <a:spLocks noChangeShapeType="1"/>
          </p:cNvSpPr>
          <p:nvPr/>
        </p:nvSpPr>
        <p:spPr bwMode="auto">
          <a:xfrm>
            <a:off x="5334000" y="45720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55" name="Line 2135"/>
          <p:cNvSpPr>
            <a:spLocks noChangeShapeType="1"/>
          </p:cNvSpPr>
          <p:nvPr/>
        </p:nvSpPr>
        <p:spPr bwMode="auto">
          <a:xfrm>
            <a:off x="5715000" y="41910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56" name="Rectangle 2136"/>
          <p:cNvSpPr>
            <a:spLocks noChangeArrowheads="1"/>
          </p:cNvSpPr>
          <p:nvPr/>
        </p:nvSpPr>
        <p:spPr bwMode="auto">
          <a:xfrm>
            <a:off x="2057400" y="4572000"/>
            <a:ext cx="11430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57" name="Text Box 2137"/>
          <p:cNvSpPr txBox="1">
            <a:spLocks noChangeArrowheads="1"/>
          </p:cNvSpPr>
          <p:nvPr/>
        </p:nvSpPr>
        <p:spPr bwMode="auto">
          <a:xfrm>
            <a:off x="2057401" y="4648201"/>
            <a:ext cx="104868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C      P(S)</a:t>
            </a:r>
          </a:p>
          <a:p>
            <a:endParaRPr lang="en-US" altLang="en-US" sz="1400"/>
          </a:p>
          <a:p>
            <a:r>
              <a:rPr lang="en-US" altLang="en-US" sz="1400"/>
              <a:t>T     .08   .02</a:t>
            </a:r>
          </a:p>
          <a:p>
            <a:r>
              <a:rPr lang="en-US" altLang="en-US" sz="1400"/>
              <a:t>F     .40   .10</a:t>
            </a:r>
          </a:p>
        </p:txBody>
      </p:sp>
      <p:sp>
        <p:nvSpPr>
          <p:cNvPr id="160858" name="Line 2138"/>
          <p:cNvSpPr>
            <a:spLocks noChangeShapeType="1"/>
          </p:cNvSpPr>
          <p:nvPr/>
        </p:nvSpPr>
        <p:spPr bwMode="auto">
          <a:xfrm>
            <a:off x="2057400" y="49530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59" name="Line 2139"/>
          <p:cNvSpPr>
            <a:spLocks noChangeShapeType="1"/>
          </p:cNvSpPr>
          <p:nvPr/>
        </p:nvSpPr>
        <p:spPr bwMode="auto">
          <a:xfrm>
            <a:off x="2438400" y="45720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0861" name="AutoShape 2141"/>
          <p:cNvSpPr>
            <a:spLocks noChangeArrowheads="1"/>
          </p:cNvSpPr>
          <p:nvPr/>
        </p:nvSpPr>
        <p:spPr bwMode="auto">
          <a:xfrm flipH="1">
            <a:off x="3581401" y="1524001"/>
            <a:ext cx="862811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Cloudy</a:t>
            </a:r>
          </a:p>
        </p:txBody>
      </p:sp>
      <p:sp>
        <p:nvSpPr>
          <p:cNvPr id="160862" name="AutoShape 2142"/>
          <p:cNvSpPr>
            <a:spLocks noChangeArrowheads="1"/>
          </p:cNvSpPr>
          <p:nvPr/>
        </p:nvSpPr>
        <p:spPr bwMode="auto">
          <a:xfrm flipH="1">
            <a:off x="7391401" y="1524001"/>
            <a:ext cx="862811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Cloudy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53560" y="3700440"/>
              <a:ext cx="4680" cy="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1040" y="3697920"/>
                <a:ext cx="9720" cy="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5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of a simple Bayesian network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868385" y="3704431"/>
            <a:ext cx="8531352" cy="2514600"/>
          </a:xfrm>
        </p:spPr>
        <p:txBody>
          <a:bodyPr>
            <a:noAutofit/>
          </a:bodyPr>
          <a:lstStyle/>
          <a:p>
            <a:pPr marL="0" eaLnBrk="0" hangingPunct="0">
              <a:spcBef>
                <a:spcPts val="0"/>
              </a:spcBef>
            </a:pPr>
            <a:r>
              <a:rPr lang="en-US" sz="2400" dirty="0"/>
              <a:t>Probability model has simple factored form</a:t>
            </a:r>
          </a:p>
          <a:p>
            <a:pPr marL="0" eaLnBrk="0" hangingPunct="0">
              <a:spcBef>
                <a:spcPts val="0"/>
              </a:spcBef>
            </a:pPr>
            <a:r>
              <a:rPr lang="en-US" sz="2400" dirty="0"/>
              <a:t>Directed edges =&gt; direct  dependence </a:t>
            </a:r>
          </a:p>
          <a:p>
            <a:pPr marL="0" eaLnBrk="0" hangingPunct="0">
              <a:spcBef>
                <a:spcPts val="0"/>
              </a:spcBef>
            </a:pPr>
            <a:r>
              <a:rPr lang="en-US" sz="2400" dirty="0"/>
              <a:t>Absence of an edge  =&gt; conditional independence</a:t>
            </a:r>
          </a:p>
          <a:p>
            <a:pPr marL="0" eaLnBrk="0" hangingPunct="0">
              <a:spcBef>
                <a:spcPts val="0"/>
              </a:spcBef>
            </a:pPr>
            <a:endParaRPr lang="en-US" sz="2400" dirty="0"/>
          </a:p>
          <a:p>
            <a:pPr marL="0" eaLnBrk="0" hangingPunct="0">
              <a:spcBef>
                <a:spcPts val="0"/>
              </a:spcBef>
            </a:pPr>
            <a:r>
              <a:rPr lang="en-US" sz="2400" dirty="0"/>
              <a:t>Also known as belief networks, graphical models, causal networks</a:t>
            </a:r>
          </a:p>
          <a:p>
            <a:pPr marL="0" eaLnBrk="0" hangingPunct="0">
              <a:spcBef>
                <a:spcPts val="0"/>
              </a:spcBef>
            </a:pPr>
            <a:r>
              <a:rPr lang="en-US" sz="2400" dirty="0"/>
              <a:t>Other formulations, e.g., undirected graphical models</a:t>
            </a:r>
          </a:p>
        </p:txBody>
      </p:sp>
      <p:sp>
        <p:nvSpPr>
          <p:cNvPr id="250885" name="Rectangle 5"/>
          <p:cNvSpPr>
            <a:spLocks noChangeArrowheads="1"/>
          </p:cNvSpPr>
          <p:nvPr/>
        </p:nvSpPr>
        <p:spPr bwMode="auto">
          <a:xfrm>
            <a:off x="2057400" y="4535488"/>
            <a:ext cx="75057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886" name="Group 6"/>
          <p:cNvGrpSpPr>
            <a:grpSpLocks/>
          </p:cNvGrpSpPr>
          <p:nvPr/>
        </p:nvGrpSpPr>
        <p:grpSpPr bwMode="auto">
          <a:xfrm>
            <a:off x="7613650" y="1822450"/>
            <a:ext cx="1987550" cy="1606550"/>
            <a:chOff x="2128" y="796"/>
            <a:chExt cx="1252" cy="1012"/>
          </a:xfrm>
        </p:grpSpPr>
        <p:grpSp>
          <p:nvGrpSpPr>
            <p:cNvPr id="250887" name="Group 7"/>
            <p:cNvGrpSpPr>
              <a:grpSpLocks/>
            </p:cNvGrpSpPr>
            <p:nvPr/>
          </p:nvGrpSpPr>
          <p:grpSpPr bwMode="auto">
            <a:xfrm>
              <a:off x="2128" y="820"/>
              <a:ext cx="352" cy="304"/>
              <a:chOff x="2128" y="820"/>
              <a:chExt cx="352" cy="304"/>
            </a:xfrm>
          </p:grpSpPr>
          <p:sp>
            <p:nvSpPr>
              <p:cNvPr id="250888" name="Rectangle 8"/>
              <p:cNvSpPr>
                <a:spLocks noChangeArrowheads="1"/>
              </p:cNvSpPr>
              <p:nvPr/>
            </p:nvSpPr>
            <p:spPr bwMode="auto">
              <a:xfrm>
                <a:off x="2211" y="850"/>
                <a:ext cx="2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A</a:t>
                </a:r>
              </a:p>
            </p:txBody>
          </p:sp>
          <p:sp>
            <p:nvSpPr>
              <p:cNvPr id="250889" name="Oval 9"/>
              <p:cNvSpPr>
                <a:spLocks noChangeArrowheads="1"/>
              </p:cNvSpPr>
              <p:nvPr/>
            </p:nvSpPr>
            <p:spPr bwMode="auto">
              <a:xfrm>
                <a:off x="2128" y="820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0890" name="Rectangle 10"/>
            <p:cNvSpPr>
              <a:spLocks noChangeArrowheads="1"/>
            </p:cNvSpPr>
            <p:nvPr/>
          </p:nvSpPr>
          <p:spPr bwMode="auto">
            <a:xfrm>
              <a:off x="3099" y="838"/>
              <a:ext cx="1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/>
                <a:t>B</a:t>
              </a:r>
            </a:p>
          </p:txBody>
        </p:sp>
        <p:sp>
          <p:nvSpPr>
            <p:cNvPr id="250891" name="Oval 11"/>
            <p:cNvSpPr>
              <a:spLocks noChangeArrowheads="1"/>
            </p:cNvSpPr>
            <p:nvPr/>
          </p:nvSpPr>
          <p:spPr bwMode="auto">
            <a:xfrm>
              <a:off x="3028" y="796"/>
              <a:ext cx="352" cy="30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0892" name="Group 12"/>
            <p:cNvGrpSpPr>
              <a:grpSpLocks/>
            </p:cNvGrpSpPr>
            <p:nvPr/>
          </p:nvGrpSpPr>
          <p:grpSpPr bwMode="auto">
            <a:xfrm>
              <a:off x="2584" y="1504"/>
              <a:ext cx="352" cy="304"/>
              <a:chOff x="2584" y="1504"/>
              <a:chExt cx="352" cy="304"/>
            </a:xfrm>
          </p:grpSpPr>
          <p:sp>
            <p:nvSpPr>
              <p:cNvPr id="250893" name="Rectangle 13"/>
              <p:cNvSpPr>
                <a:spLocks noChangeArrowheads="1"/>
              </p:cNvSpPr>
              <p:nvPr/>
            </p:nvSpPr>
            <p:spPr bwMode="auto">
              <a:xfrm>
                <a:off x="2655" y="1546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C</a:t>
                </a:r>
              </a:p>
            </p:txBody>
          </p:sp>
          <p:sp>
            <p:nvSpPr>
              <p:cNvPr id="250894" name="Oval 14"/>
              <p:cNvSpPr>
                <a:spLocks noChangeArrowheads="1"/>
              </p:cNvSpPr>
              <p:nvPr/>
            </p:nvSpPr>
            <p:spPr bwMode="auto">
              <a:xfrm>
                <a:off x="2584" y="1504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0895" name="Line 15"/>
            <p:cNvSpPr>
              <a:spLocks noChangeShapeType="1"/>
            </p:cNvSpPr>
            <p:nvPr/>
          </p:nvSpPr>
          <p:spPr bwMode="auto">
            <a:xfrm>
              <a:off x="2404" y="1132"/>
              <a:ext cx="244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6" name="Line 16"/>
            <p:cNvSpPr>
              <a:spLocks noChangeShapeType="1"/>
            </p:cNvSpPr>
            <p:nvPr/>
          </p:nvSpPr>
          <p:spPr bwMode="auto">
            <a:xfrm flipH="1">
              <a:off x="2852" y="1108"/>
              <a:ext cx="308" cy="4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0897" name="Rectangle 17"/>
          <p:cNvSpPr>
            <a:spLocks noChangeArrowheads="1"/>
          </p:cNvSpPr>
          <p:nvPr/>
        </p:nvSpPr>
        <p:spPr bwMode="auto">
          <a:xfrm>
            <a:off x="2157414" y="4779964"/>
            <a:ext cx="24447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900" name="Rectangle 20"/>
              <p:cNvSpPr>
                <a:spLocks noChangeArrowheads="1"/>
              </p:cNvSpPr>
              <p:nvPr/>
            </p:nvSpPr>
            <p:spPr bwMode="auto">
              <a:xfrm>
                <a:off x="1868385" y="2559843"/>
                <a:ext cx="351230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𝐴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𝐵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𝐶</m:t>
                          </m:r>
                        </m:e>
                        <m:e>
                          <m:r>
                            <a:rPr lang="en-US" i="1" dirty="0">
                              <a:latin typeface="Cambria Math"/>
                            </a:rPr>
                            <m:t>𝐴</m:t>
                          </m:r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𝑃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latin typeface="Cambria Math"/>
                        </a:rPr>
                        <m:t>𝐵</m:t>
                      </m:r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Verdana" pitchFamily="34" charset="0"/>
                </a:endParaRPr>
              </a:p>
            </p:txBody>
          </p:sp>
        </mc:Choice>
        <mc:Fallback xmlns="">
          <p:sp>
            <p:nvSpPr>
              <p:cNvPr id="250900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8385" y="2559843"/>
                <a:ext cx="3512308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901" name="Line 21"/>
          <p:cNvSpPr>
            <a:spLocks noChangeShapeType="1"/>
          </p:cNvSpPr>
          <p:nvPr/>
        </p:nvSpPr>
        <p:spPr bwMode="auto">
          <a:xfrm>
            <a:off x="5700239" y="27432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1897978" y="1750032"/>
                <a:ext cx="4731423" cy="7645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𝑃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latin typeface="Cambria Math"/>
                        </a:rPr>
                        <m:t>𝑋</m:t>
                      </m:r>
                      <m:r>
                        <a:rPr lang="en-US" sz="2400" i="1" baseline="-25000" dirty="0">
                          <a:latin typeface="Cambria Math"/>
                        </a:rPr>
                        <m:t>1</m:t>
                      </m:r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i="1" dirty="0">
                          <a:latin typeface="Cambria Math"/>
                        </a:rPr>
                        <m:t>𝑋</m:t>
                      </m:r>
                      <m:r>
                        <a:rPr lang="en-US" sz="2400" i="1" baseline="-25000" dirty="0">
                          <a:latin typeface="Cambria Math"/>
                        </a:rPr>
                        <m:t>2</m:t>
                      </m:r>
                      <m:r>
                        <a:rPr lang="en-US" i="1" dirty="0">
                          <a:latin typeface="Cambria Math"/>
                        </a:rPr>
                        <m:t>,….</m:t>
                      </m:r>
                      <m:r>
                        <a:rPr lang="en-US" i="1" dirty="0">
                          <a:latin typeface="Cambria Math"/>
                        </a:rPr>
                        <m:t>𝑋</m:t>
                      </m:r>
                      <m:r>
                        <a:rPr lang="en-US" sz="2400" i="1" baseline="-25000" dirty="0">
                          <a:latin typeface="Cambria Math"/>
                        </a:rPr>
                        <m:t>𝑁</m:t>
                      </m:r>
                      <m:r>
                        <a:rPr lang="en-US" i="1" dirty="0">
                          <a:latin typeface="Cambria Math"/>
                        </a:rPr>
                        <m:t>) 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/>
                            </a:rPr>
                            <m:t>𝑃</m:t>
                          </m:r>
                          <m:r>
                            <a:rPr lang="en-US" i="1" dirty="0">
                              <a:latin typeface="Cambria Math"/>
                            </a:rPr>
                            <m:t>(</m:t>
                          </m:r>
                          <m:r>
                            <a:rPr lang="en-US" i="1" dirty="0">
                              <a:latin typeface="Cambria Math"/>
                            </a:rPr>
                            <m:t>𝑋</m:t>
                          </m:r>
                          <m:r>
                            <a:rPr lang="en-US" sz="2400" i="1" baseline="-25000" dirty="0">
                              <a:latin typeface="Cambria Math"/>
                            </a:rPr>
                            <m:t>𝑖</m:t>
                          </m:r>
                          <m:r>
                            <a:rPr lang="en-US" i="1" dirty="0">
                              <a:latin typeface="Cambria Math"/>
                            </a:rPr>
                            <m:t> | </m:t>
                          </m:r>
                          <m:r>
                            <a:rPr lang="en-US" i="1" dirty="0">
                              <a:latin typeface="Cambria Math"/>
                            </a:rPr>
                            <m:t>𝑝𝑎𝑟𝑒𝑛𝑡𝑠</m:t>
                          </m:r>
                          <m:r>
                            <a:rPr lang="en-US" i="1" dirty="0">
                              <a:latin typeface="Cambria Math"/>
                            </a:rPr>
                            <m:t>(</m:t>
                          </m:r>
                          <m:r>
                            <a:rPr lang="en-US" i="1" dirty="0">
                              <a:latin typeface="Cambria Math"/>
                            </a:rPr>
                            <m:t>𝑋</m:t>
                          </m:r>
                          <m:r>
                            <a:rPr lang="en-US" sz="2400" i="1" baseline="-25000" dirty="0">
                              <a:latin typeface="Cambria Math"/>
                            </a:rPr>
                            <m:t>𝑖</m:t>
                          </m:r>
                          <m:r>
                            <a:rPr lang="en-US" sz="2400" i="1" baseline="-25000" dirty="0">
                              <a:latin typeface="Cambria Math"/>
                            </a:rPr>
                            <m:t> </m:t>
                          </m:r>
                          <m:r>
                            <a:rPr lang="en-US" i="1" dirty="0">
                              <a:latin typeface="Cambria Math"/>
                            </a:rPr>
                            <m:t>) )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Verdana" pitchFamily="34" charset="0"/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7978" y="1750032"/>
                <a:ext cx="4731423" cy="76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440440" y="2202480"/>
              <a:ext cx="9220680" cy="2865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7920" y="2199960"/>
                <a:ext cx="9226800" cy="28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128680" y="2084760"/>
              <a:ext cx="6222960" cy="130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6160" y="2082240"/>
                <a:ext cx="6228000" cy="13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CEA5-AB1B-4147-888C-DE1033A1E26B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617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Conditioning</a:t>
            </a:r>
            <a:endParaRPr lang="en-US" altLang="en-US"/>
          </a:p>
        </p:txBody>
      </p:sp>
      <p:sp>
        <p:nvSpPr>
          <p:cNvPr id="161843" name="AutoShape 1075"/>
          <p:cNvSpPr>
            <a:spLocks noChangeArrowheads="1"/>
          </p:cNvSpPr>
          <p:nvPr/>
        </p:nvSpPr>
        <p:spPr bwMode="auto">
          <a:xfrm flipH="1">
            <a:off x="2286001" y="1600201"/>
            <a:ext cx="862811" cy="408623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Cloudy</a:t>
            </a:r>
          </a:p>
        </p:txBody>
      </p:sp>
      <p:sp>
        <p:nvSpPr>
          <p:cNvPr id="161844" name="AutoShape 1076"/>
          <p:cNvSpPr>
            <a:spLocks noChangeArrowheads="1"/>
          </p:cNvSpPr>
          <p:nvPr/>
        </p:nvSpPr>
        <p:spPr bwMode="auto">
          <a:xfrm flipH="1">
            <a:off x="2209801" y="3505201"/>
            <a:ext cx="1059283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Sprinkler</a:t>
            </a:r>
          </a:p>
        </p:txBody>
      </p:sp>
      <p:sp>
        <p:nvSpPr>
          <p:cNvPr id="161845" name="AutoShape 1077"/>
          <p:cNvSpPr>
            <a:spLocks noChangeArrowheads="1"/>
          </p:cNvSpPr>
          <p:nvPr/>
        </p:nvSpPr>
        <p:spPr bwMode="auto">
          <a:xfrm flipH="1">
            <a:off x="4648201" y="3505201"/>
            <a:ext cx="629563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Rain</a:t>
            </a:r>
          </a:p>
        </p:txBody>
      </p:sp>
      <p:sp>
        <p:nvSpPr>
          <p:cNvPr id="161846" name="Line 1078"/>
          <p:cNvSpPr>
            <a:spLocks noChangeShapeType="1"/>
          </p:cNvSpPr>
          <p:nvPr/>
        </p:nvSpPr>
        <p:spPr bwMode="auto">
          <a:xfrm>
            <a:off x="5029200" y="21336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847" name="Line 1079"/>
          <p:cNvSpPr>
            <a:spLocks noChangeShapeType="1"/>
          </p:cNvSpPr>
          <p:nvPr/>
        </p:nvSpPr>
        <p:spPr bwMode="auto">
          <a:xfrm flipH="1">
            <a:off x="2819400" y="21336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848" name="Line 1080"/>
          <p:cNvSpPr>
            <a:spLocks noChangeShapeType="1"/>
          </p:cNvSpPr>
          <p:nvPr/>
        </p:nvSpPr>
        <p:spPr bwMode="auto">
          <a:xfrm>
            <a:off x="2895600" y="4038600"/>
            <a:ext cx="7620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849" name="Line 1081"/>
          <p:cNvSpPr>
            <a:spLocks noChangeShapeType="1"/>
          </p:cNvSpPr>
          <p:nvPr/>
        </p:nvSpPr>
        <p:spPr bwMode="auto">
          <a:xfrm flipH="1">
            <a:off x="4191000" y="4038600"/>
            <a:ext cx="8382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850" name="AutoShape 1082"/>
          <p:cNvSpPr>
            <a:spLocks noChangeArrowheads="1"/>
          </p:cNvSpPr>
          <p:nvPr/>
        </p:nvSpPr>
        <p:spPr bwMode="auto">
          <a:xfrm flipH="1">
            <a:off x="3124200" y="5486401"/>
            <a:ext cx="1169834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Wet Grass</a:t>
            </a:r>
          </a:p>
        </p:txBody>
      </p:sp>
      <p:sp>
        <p:nvSpPr>
          <p:cNvPr id="161851" name="AutoShape 1083"/>
          <p:cNvSpPr>
            <a:spLocks noChangeArrowheads="1"/>
          </p:cNvSpPr>
          <p:nvPr/>
        </p:nvSpPr>
        <p:spPr bwMode="auto">
          <a:xfrm flipH="1">
            <a:off x="4419601" y="1600201"/>
            <a:ext cx="862811" cy="408623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Cloudy</a:t>
            </a:r>
          </a:p>
        </p:txBody>
      </p:sp>
      <p:sp>
        <p:nvSpPr>
          <p:cNvPr id="161852" name="AutoShape 1084"/>
          <p:cNvSpPr>
            <a:spLocks noChangeArrowheads="1"/>
          </p:cNvSpPr>
          <p:nvPr/>
        </p:nvSpPr>
        <p:spPr bwMode="auto">
          <a:xfrm flipH="1">
            <a:off x="6400801" y="1600201"/>
            <a:ext cx="862811" cy="408623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Cloudy</a:t>
            </a:r>
          </a:p>
        </p:txBody>
      </p:sp>
      <p:sp>
        <p:nvSpPr>
          <p:cNvPr id="161853" name="AutoShape 1085"/>
          <p:cNvSpPr>
            <a:spLocks noChangeArrowheads="1"/>
          </p:cNvSpPr>
          <p:nvPr/>
        </p:nvSpPr>
        <p:spPr bwMode="auto">
          <a:xfrm flipH="1">
            <a:off x="6324601" y="3505201"/>
            <a:ext cx="1059283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Sprinkler</a:t>
            </a:r>
          </a:p>
        </p:txBody>
      </p:sp>
      <p:sp>
        <p:nvSpPr>
          <p:cNvPr id="161854" name="AutoShape 1086"/>
          <p:cNvSpPr>
            <a:spLocks noChangeArrowheads="1"/>
          </p:cNvSpPr>
          <p:nvPr/>
        </p:nvSpPr>
        <p:spPr bwMode="auto">
          <a:xfrm flipH="1">
            <a:off x="8763001" y="3505201"/>
            <a:ext cx="629563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Rain</a:t>
            </a:r>
          </a:p>
        </p:txBody>
      </p:sp>
      <p:sp>
        <p:nvSpPr>
          <p:cNvPr id="161855" name="Line 1087"/>
          <p:cNvSpPr>
            <a:spLocks noChangeShapeType="1"/>
          </p:cNvSpPr>
          <p:nvPr/>
        </p:nvSpPr>
        <p:spPr bwMode="auto">
          <a:xfrm>
            <a:off x="9144000" y="21336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856" name="Line 1088"/>
          <p:cNvSpPr>
            <a:spLocks noChangeShapeType="1"/>
          </p:cNvSpPr>
          <p:nvPr/>
        </p:nvSpPr>
        <p:spPr bwMode="auto">
          <a:xfrm flipH="1">
            <a:off x="6934200" y="21336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857" name="Line 1089"/>
          <p:cNvSpPr>
            <a:spLocks noChangeShapeType="1"/>
          </p:cNvSpPr>
          <p:nvPr/>
        </p:nvSpPr>
        <p:spPr bwMode="auto">
          <a:xfrm>
            <a:off x="7010400" y="4038600"/>
            <a:ext cx="7620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858" name="Line 1090"/>
          <p:cNvSpPr>
            <a:spLocks noChangeShapeType="1"/>
          </p:cNvSpPr>
          <p:nvPr/>
        </p:nvSpPr>
        <p:spPr bwMode="auto">
          <a:xfrm flipH="1">
            <a:off x="8305800" y="4038600"/>
            <a:ext cx="8382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859" name="AutoShape 1091"/>
          <p:cNvSpPr>
            <a:spLocks noChangeArrowheads="1"/>
          </p:cNvSpPr>
          <p:nvPr/>
        </p:nvSpPr>
        <p:spPr bwMode="auto">
          <a:xfrm flipH="1">
            <a:off x="7239000" y="5486401"/>
            <a:ext cx="1169834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Wet Grass</a:t>
            </a:r>
          </a:p>
        </p:txBody>
      </p:sp>
      <p:sp>
        <p:nvSpPr>
          <p:cNvPr id="161860" name="AutoShape 1092"/>
          <p:cNvSpPr>
            <a:spLocks noChangeArrowheads="1"/>
          </p:cNvSpPr>
          <p:nvPr/>
        </p:nvSpPr>
        <p:spPr bwMode="auto">
          <a:xfrm flipH="1">
            <a:off x="8534401" y="1600201"/>
            <a:ext cx="862811" cy="408623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Cloudy</a:t>
            </a:r>
          </a:p>
        </p:txBody>
      </p:sp>
      <p:sp>
        <p:nvSpPr>
          <p:cNvPr id="161861" name="Text Box 1093"/>
          <p:cNvSpPr txBox="1">
            <a:spLocks noChangeArrowheads="1"/>
          </p:cNvSpPr>
          <p:nvPr/>
        </p:nvSpPr>
        <p:spPr bwMode="auto">
          <a:xfrm>
            <a:off x="5257800" y="1447801"/>
            <a:ext cx="303288" cy="37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aseline="-25000"/>
              <a:t>+</a:t>
            </a:r>
          </a:p>
        </p:txBody>
      </p:sp>
      <p:sp>
        <p:nvSpPr>
          <p:cNvPr id="161862" name="Text Box 1094"/>
          <p:cNvSpPr txBox="1">
            <a:spLocks noChangeArrowheads="1"/>
          </p:cNvSpPr>
          <p:nvPr/>
        </p:nvSpPr>
        <p:spPr bwMode="auto">
          <a:xfrm>
            <a:off x="9372601" y="1371601"/>
            <a:ext cx="30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-</a:t>
            </a:r>
          </a:p>
        </p:txBody>
      </p:sp>
      <p:sp>
        <p:nvSpPr>
          <p:cNvPr id="161863" name="Text Box 1095"/>
          <p:cNvSpPr txBox="1">
            <a:spLocks noChangeArrowheads="1"/>
          </p:cNvSpPr>
          <p:nvPr/>
        </p:nvSpPr>
        <p:spPr bwMode="auto">
          <a:xfrm>
            <a:off x="3124200" y="1447801"/>
            <a:ext cx="303288" cy="37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aseline="-25000"/>
              <a:t>+</a:t>
            </a:r>
          </a:p>
        </p:txBody>
      </p:sp>
      <p:sp>
        <p:nvSpPr>
          <p:cNvPr id="161864" name="Text Box 1096"/>
          <p:cNvSpPr txBox="1">
            <a:spLocks noChangeArrowheads="1"/>
          </p:cNvSpPr>
          <p:nvPr/>
        </p:nvSpPr>
        <p:spPr bwMode="auto">
          <a:xfrm>
            <a:off x="7239001" y="1371601"/>
            <a:ext cx="30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14826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6006-1D28-4A5C-B6A8-514098E39F26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685800"/>
            <a:ext cx="7772400" cy="304800"/>
          </a:xfrm>
        </p:spPr>
        <p:txBody>
          <a:bodyPr>
            <a:normAutofit fontScale="90000"/>
          </a:bodyPr>
          <a:lstStyle/>
          <a:p>
            <a:r>
              <a:rPr lang="en-GB" altLang="en-US" sz="3600"/>
              <a:t>Stochastic Simulation - Example</a:t>
            </a:r>
            <a:endParaRPr lang="en-GB" altLang="en-US"/>
          </a:p>
        </p:txBody>
      </p:sp>
      <p:sp>
        <p:nvSpPr>
          <p:cNvPr id="55309" name="AutoShape 13"/>
          <p:cNvSpPr>
            <a:spLocks noChangeArrowheads="1"/>
          </p:cNvSpPr>
          <p:nvPr/>
        </p:nvSpPr>
        <p:spPr bwMode="auto">
          <a:xfrm flipH="1">
            <a:off x="5413376" y="1609726"/>
            <a:ext cx="351515" cy="40147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A</a:t>
            </a:r>
          </a:p>
        </p:txBody>
      </p:sp>
      <p:sp>
        <p:nvSpPr>
          <p:cNvPr id="55310" name="AutoShape 14"/>
          <p:cNvSpPr>
            <a:spLocks noChangeArrowheads="1"/>
          </p:cNvSpPr>
          <p:nvPr/>
        </p:nvSpPr>
        <p:spPr bwMode="auto">
          <a:xfrm flipH="1">
            <a:off x="4267201" y="3582989"/>
            <a:ext cx="342647" cy="40147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B</a:t>
            </a:r>
          </a:p>
        </p:txBody>
      </p:sp>
      <p:sp>
        <p:nvSpPr>
          <p:cNvPr id="55311" name="AutoShape 15"/>
          <p:cNvSpPr>
            <a:spLocks noChangeArrowheads="1"/>
          </p:cNvSpPr>
          <p:nvPr/>
        </p:nvSpPr>
        <p:spPr bwMode="auto">
          <a:xfrm flipH="1">
            <a:off x="6629400" y="3582989"/>
            <a:ext cx="340874" cy="40147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C</a:t>
            </a:r>
          </a:p>
        </p:txBody>
      </p:sp>
      <p:sp>
        <p:nvSpPr>
          <p:cNvPr id="55312" name="Line 16"/>
          <p:cNvSpPr>
            <a:spLocks noChangeShapeType="1"/>
          </p:cNvSpPr>
          <p:nvPr/>
        </p:nvSpPr>
        <p:spPr bwMode="auto">
          <a:xfrm>
            <a:off x="5791200" y="21336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5313" name="Line 17"/>
          <p:cNvSpPr>
            <a:spLocks noChangeShapeType="1"/>
          </p:cNvSpPr>
          <p:nvPr/>
        </p:nvSpPr>
        <p:spPr bwMode="auto">
          <a:xfrm flipH="1">
            <a:off x="4495800" y="21336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5317" name="Line 21"/>
          <p:cNvSpPr>
            <a:spLocks noChangeShapeType="1"/>
          </p:cNvSpPr>
          <p:nvPr/>
        </p:nvSpPr>
        <p:spPr bwMode="auto">
          <a:xfrm>
            <a:off x="4495800" y="41148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5318" name="Line 22"/>
          <p:cNvSpPr>
            <a:spLocks noChangeShapeType="1"/>
          </p:cNvSpPr>
          <p:nvPr/>
        </p:nvSpPr>
        <p:spPr bwMode="auto">
          <a:xfrm flipH="1">
            <a:off x="5791200" y="41148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5319" name="AutoShape 23"/>
          <p:cNvSpPr>
            <a:spLocks noChangeArrowheads="1"/>
          </p:cNvSpPr>
          <p:nvPr/>
        </p:nvSpPr>
        <p:spPr bwMode="auto">
          <a:xfrm flipH="1">
            <a:off x="5487988" y="5562601"/>
            <a:ext cx="362156" cy="40147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D</a:t>
            </a:r>
          </a:p>
        </p:txBody>
      </p:sp>
      <p:sp>
        <p:nvSpPr>
          <p:cNvPr id="55340" name="AutoShape 44"/>
          <p:cNvSpPr>
            <a:spLocks noChangeArrowheads="1"/>
          </p:cNvSpPr>
          <p:nvPr/>
        </p:nvSpPr>
        <p:spPr bwMode="auto">
          <a:xfrm flipH="1">
            <a:off x="7773989" y="5561014"/>
            <a:ext cx="328459" cy="397907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E</a:t>
            </a:r>
          </a:p>
        </p:txBody>
      </p:sp>
      <p:sp>
        <p:nvSpPr>
          <p:cNvPr id="55341" name="Line 45"/>
          <p:cNvSpPr>
            <a:spLocks noChangeShapeType="1"/>
          </p:cNvSpPr>
          <p:nvPr/>
        </p:nvSpPr>
        <p:spPr bwMode="auto">
          <a:xfrm>
            <a:off x="6934200" y="41148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5343" name="Text Box 47"/>
          <p:cNvSpPr txBox="1">
            <a:spLocks noChangeArrowheads="1"/>
          </p:cNvSpPr>
          <p:nvPr/>
        </p:nvSpPr>
        <p:spPr bwMode="auto">
          <a:xfrm>
            <a:off x="6384925" y="1412875"/>
            <a:ext cx="13227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P(A=1) = 0.2</a:t>
            </a:r>
          </a:p>
        </p:txBody>
      </p:sp>
      <p:sp>
        <p:nvSpPr>
          <p:cNvPr id="55346" name="Text Box 50"/>
          <p:cNvSpPr txBox="1">
            <a:spLocks noChangeArrowheads="1"/>
          </p:cNvSpPr>
          <p:nvPr/>
        </p:nvSpPr>
        <p:spPr bwMode="auto">
          <a:xfrm>
            <a:off x="2270125" y="3165475"/>
            <a:ext cx="13997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      P(B=1)</a:t>
            </a:r>
          </a:p>
          <a:p>
            <a:r>
              <a:rPr lang="en-US" altLang="en-US"/>
              <a:t>0	0.2</a:t>
            </a:r>
          </a:p>
          <a:p>
            <a:r>
              <a:rPr lang="en-US" altLang="en-US"/>
              <a:t>1	0.8</a:t>
            </a:r>
          </a:p>
        </p:txBody>
      </p:sp>
      <p:sp>
        <p:nvSpPr>
          <p:cNvPr id="55348" name="Text Box 52"/>
          <p:cNvSpPr txBox="1">
            <a:spLocks noChangeArrowheads="1"/>
          </p:cNvSpPr>
          <p:nvPr/>
        </p:nvSpPr>
        <p:spPr bwMode="auto">
          <a:xfrm>
            <a:off x="7375525" y="3165475"/>
            <a:ext cx="15167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       p(C=1)</a:t>
            </a:r>
          </a:p>
          <a:p>
            <a:r>
              <a:rPr lang="en-US" altLang="en-US"/>
              <a:t>0	0.05</a:t>
            </a:r>
          </a:p>
          <a:p>
            <a:r>
              <a:rPr lang="en-US" altLang="en-US"/>
              <a:t>1	0.2</a:t>
            </a:r>
          </a:p>
        </p:txBody>
      </p:sp>
      <p:sp>
        <p:nvSpPr>
          <p:cNvPr id="55350" name="Rectangle 54"/>
          <p:cNvSpPr>
            <a:spLocks noChangeArrowheads="1"/>
          </p:cNvSpPr>
          <p:nvPr/>
        </p:nvSpPr>
        <p:spPr bwMode="auto">
          <a:xfrm>
            <a:off x="2209800" y="3124200"/>
            <a:ext cx="1828800" cy="1295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5351" name="Rectangle 55"/>
          <p:cNvSpPr>
            <a:spLocks noChangeArrowheads="1"/>
          </p:cNvSpPr>
          <p:nvPr/>
        </p:nvSpPr>
        <p:spPr bwMode="auto">
          <a:xfrm>
            <a:off x="6400800" y="1371600"/>
            <a:ext cx="1905000" cy="6858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5352" name="Rectangle 56"/>
          <p:cNvSpPr>
            <a:spLocks noChangeArrowheads="1"/>
          </p:cNvSpPr>
          <p:nvPr/>
        </p:nvSpPr>
        <p:spPr bwMode="auto">
          <a:xfrm>
            <a:off x="7391400" y="3124200"/>
            <a:ext cx="1905000" cy="1295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58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FBA5-561A-4CE7-AE09-D4270D62E4EA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447800"/>
          </a:xfrm>
        </p:spPr>
        <p:txBody>
          <a:bodyPr>
            <a:normAutofit fontScale="90000"/>
          </a:bodyPr>
          <a:lstStyle/>
          <a:p>
            <a:r>
              <a:rPr lang="en-US" altLang="en-US" sz="3600"/>
              <a:t/>
            </a:r>
            <a:br>
              <a:rPr lang="en-US" altLang="en-US" sz="3600"/>
            </a:br>
            <a:r>
              <a:rPr lang="en-US" altLang="en-US" sz="3600"/>
              <a:t>Stochastic</a:t>
            </a:r>
            <a:r>
              <a:rPr lang="en-US" altLang="en-US"/>
              <a:t> </a:t>
            </a:r>
            <a:r>
              <a:rPr lang="en-US" altLang="en-US" sz="3600"/>
              <a:t>Simulation</a:t>
            </a:r>
            <a:br>
              <a:rPr lang="en-US" altLang="en-US" sz="3600"/>
            </a:br>
            <a:r>
              <a:rPr lang="en-GB" altLang="en-US" sz="2400"/>
              <a:t>Run repeated simulations to estimate the probability distribution</a:t>
            </a:r>
            <a:r>
              <a:rPr lang="en-US" altLang="en-US" sz="3600"/>
              <a:t/>
            </a:r>
            <a:br>
              <a:rPr lang="en-US" altLang="en-US" sz="3600"/>
            </a:br>
            <a:endParaRPr lang="en-US" altLang="en-US" sz="3600"/>
          </a:p>
        </p:txBody>
      </p:sp>
      <p:sp>
        <p:nvSpPr>
          <p:cNvPr id="181253" name="Rectangle 5"/>
          <p:cNvSpPr>
            <a:spLocks noChangeArrowheads="1"/>
          </p:cNvSpPr>
          <p:nvPr/>
        </p:nvSpPr>
        <p:spPr bwMode="auto">
          <a:xfrm>
            <a:off x="2362200" y="1752600"/>
            <a:ext cx="7772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/>
              <a:t>Let Wx = the states of all other variables except x.</a:t>
            </a:r>
          </a:p>
          <a:p>
            <a:r>
              <a:rPr lang="en-US" altLang="en-US" sz="2400"/>
              <a:t>Let the Markov Blanket of a node be all of its parents, children and parents of children.</a:t>
            </a:r>
          </a:p>
          <a:p>
            <a:r>
              <a:rPr lang="en-US" altLang="en-US" sz="2400"/>
              <a:t>Distribution of each node, x, conditioned upon Wx can be computed locally from their own probability with their children’s :</a:t>
            </a:r>
          </a:p>
          <a:p>
            <a:r>
              <a:rPr lang="en-US" altLang="en-US" sz="2400"/>
              <a:t>P(a|Wa) = </a:t>
            </a:r>
            <a:r>
              <a:rPr lang="en-US" altLang="en-US" sz="2400">
                <a:sym typeface="Symbol" panose="05050102010706020507" pitchFamily="18" charset="2"/>
              </a:rPr>
              <a:t> . </a:t>
            </a:r>
            <a:r>
              <a:rPr lang="en-US" altLang="en-US" sz="2400"/>
              <a:t>P(a) . P(b|a) . P(c|a)</a:t>
            </a:r>
          </a:p>
          <a:p>
            <a:r>
              <a:rPr lang="en-US" altLang="en-US" sz="2400"/>
              <a:t>P(b|Wb) = </a:t>
            </a:r>
            <a:r>
              <a:rPr lang="en-US" altLang="en-US" sz="2400">
                <a:sym typeface="Symbol" panose="05050102010706020507" pitchFamily="18" charset="2"/>
              </a:rPr>
              <a:t> . </a:t>
            </a:r>
            <a:r>
              <a:rPr lang="en-US" altLang="en-US" sz="2400"/>
              <a:t>P(b|a) . P(d|b,c)</a:t>
            </a:r>
          </a:p>
          <a:p>
            <a:r>
              <a:rPr lang="en-US" altLang="en-US" sz="2400"/>
              <a:t>P(c|Wc) = </a:t>
            </a:r>
            <a:r>
              <a:rPr lang="en-US" altLang="en-US" sz="2400">
                <a:sym typeface="Symbol" panose="05050102010706020507" pitchFamily="18" charset="2"/>
              </a:rPr>
              <a:t> . </a:t>
            </a:r>
            <a:r>
              <a:rPr lang="en-US" altLang="en-US" sz="2400"/>
              <a:t>P(c|a) . P(d|b,c) . P(e|c)</a:t>
            </a:r>
            <a:endParaRPr lang="en-US" altLang="en-US"/>
          </a:p>
          <a:p>
            <a:r>
              <a:rPr lang="en-US" altLang="en-US" sz="2400"/>
              <a:t>Therefore, only the Markov blanket of a node is required to compute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171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F8660-F20B-4D31-9456-B764CA8BC8BB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2209800" y="9144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/>
              <a:t>Set all observed nodes to their values</a:t>
            </a:r>
          </a:p>
          <a:p>
            <a:r>
              <a:rPr lang="en-US" altLang="en-US" sz="2400"/>
              <a:t>Set all other nodes to random values</a:t>
            </a:r>
          </a:p>
          <a:p>
            <a:endParaRPr lang="en-US" altLang="en-US" sz="2400"/>
          </a:p>
          <a:p>
            <a:r>
              <a:rPr lang="en-US" altLang="en-US" sz="2400"/>
              <a:t>STEP 1</a:t>
            </a:r>
          </a:p>
          <a:p>
            <a:r>
              <a:rPr lang="en-US" altLang="en-US" sz="2400"/>
              <a:t>Select a node randomly from the network</a:t>
            </a:r>
          </a:p>
          <a:p>
            <a:r>
              <a:rPr lang="en-US" altLang="en-US" sz="2400"/>
              <a:t>According to the states of the node’s markov blanket, compute P(x=state, Wx) for all states</a:t>
            </a:r>
          </a:p>
          <a:p>
            <a:r>
              <a:rPr lang="en-US" altLang="en-US" sz="2400"/>
              <a:t>STEP 2</a:t>
            </a:r>
          </a:p>
          <a:p>
            <a:r>
              <a:rPr lang="en-US" altLang="en-US" sz="2400"/>
              <a:t>Use a random number generator that is biased according to the distribution computed in step 1 to select the next value of the node </a:t>
            </a:r>
          </a:p>
          <a:p>
            <a:r>
              <a:rPr lang="en-US" altLang="en-US" sz="2400"/>
              <a:t>Repeat</a:t>
            </a:r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209800" y="228600"/>
            <a:ext cx="77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/>
              <a:t>The Algorithm</a:t>
            </a:r>
          </a:p>
        </p:txBody>
      </p:sp>
    </p:spTree>
    <p:extLst>
      <p:ext uri="{BB962C8B-B14F-4D97-AF65-F5344CB8AC3E}">
        <p14:creationId xmlns:p14="http://schemas.microsoft.com/office/powerpoint/2010/main" val="32443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 the burglary network, we migth observe the event in which </a:t>
            </a:r>
            <a:r>
              <a:rPr lang="en-US" altLang="en-US" i="1"/>
              <a:t>JohnCalls=true</a:t>
            </a:r>
            <a:r>
              <a:rPr lang="en-US" altLang="en-US"/>
              <a:t> and </a:t>
            </a:r>
            <a:r>
              <a:rPr lang="en-US" altLang="en-US" i="1"/>
              <a:t>MarryCalls=true</a:t>
            </a:r>
            <a:endParaRPr lang="en-US" altLang="en-US"/>
          </a:p>
          <a:p>
            <a:r>
              <a:rPr lang="en-US" altLang="en-US"/>
              <a:t>We could ask for the probability that the burglary has occured</a:t>
            </a:r>
          </a:p>
          <a:p>
            <a:endParaRPr lang="en-US" altLang="en-US"/>
          </a:p>
          <a:p>
            <a:pPr lvl="1"/>
            <a:r>
              <a:rPr lang="en-US" altLang="en-US" i="1"/>
              <a:t>P(Burglary|JohnCalls=ture,MarryCalls=true)</a:t>
            </a:r>
          </a:p>
        </p:txBody>
      </p:sp>
    </p:spTree>
    <p:extLst>
      <p:ext uri="{BB962C8B-B14F-4D97-AF65-F5344CB8AC3E}">
        <p14:creationId xmlns:p14="http://schemas.microsoft.com/office/powerpoint/2010/main" val="24231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1"/>
            <a:ext cx="8162925" cy="1090613"/>
          </a:xfrm>
        </p:spPr>
        <p:txBody>
          <a:bodyPr/>
          <a:lstStyle/>
          <a:p>
            <a:r>
              <a:rPr lang="en-US" altLang="en-US"/>
              <a:t>Remember - Joint distribution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6814" y="1905000"/>
            <a:ext cx="8110537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 </a:t>
            </a:r>
            <a:endParaRPr lang="en-US" altLang="en-US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3417888"/>
            <a:ext cx="317500" cy="2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4038" name="Object 6"/>
          <p:cNvGraphicFramePr>
            <a:graphicFrameLocks noChangeAspect="1"/>
          </p:cNvGraphicFramePr>
          <p:nvPr/>
        </p:nvGraphicFramePr>
        <p:xfrm>
          <a:off x="2514601" y="2819401"/>
          <a:ext cx="47466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5" imgW="2781300" imgH="393700" progId="Equation.3">
                  <p:embed/>
                </p:oleObj>
              </mc:Choice>
              <mc:Fallback>
                <p:oleObj name="Equation" r:id="rId5" imgW="2781300" imgH="393700" progId="Equation.3">
                  <p:embed/>
                  <p:pic>
                    <p:nvPicPr>
                      <p:cNvPr id="440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2819401"/>
                        <a:ext cx="4746625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8"/>
          <p:cNvGraphicFramePr>
            <a:graphicFrameLocks noChangeAspect="1"/>
          </p:cNvGraphicFramePr>
          <p:nvPr/>
        </p:nvGraphicFramePr>
        <p:xfrm>
          <a:off x="2286000" y="4724401"/>
          <a:ext cx="5094288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7" imgW="2984500" imgH="393700" progId="Equation.3">
                  <p:embed/>
                </p:oleObj>
              </mc:Choice>
              <mc:Fallback>
                <p:oleObj name="Equation" r:id="rId7" imgW="2984500" imgH="393700" progId="Equation.3">
                  <p:embed/>
                  <p:pic>
                    <p:nvPicPr>
                      <p:cNvPr id="440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724401"/>
                        <a:ext cx="5094288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4648200" y="3657600"/>
          <a:ext cx="409575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9" imgW="2298700" imgH="368300" progId="Equation.3">
                  <p:embed/>
                </p:oleObj>
              </mc:Choice>
              <mc:Fallback>
                <p:oleObj name="Equation" r:id="rId9" imgW="2298700" imgH="368300" progId="Equation.3">
                  <p:embed/>
                  <p:pic>
                    <p:nvPicPr>
                      <p:cNvPr id="440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657600"/>
                        <a:ext cx="409575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2" name="Object 10"/>
          <p:cNvGraphicFramePr>
            <a:graphicFrameLocks noChangeAspect="1"/>
          </p:cNvGraphicFramePr>
          <p:nvPr/>
        </p:nvGraphicFramePr>
        <p:xfrm>
          <a:off x="4789488" y="5638800"/>
          <a:ext cx="411956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11" imgW="2311400" imgH="368300" progId="Equation.3">
                  <p:embed/>
                </p:oleObj>
              </mc:Choice>
              <mc:Fallback>
                <p:oleObj name="Equation" r:id="rId11" imgW="2311400" imgH="368300" progId="Equation.3">
                  <p:embed/>
                  <p:pic>
                    <p:nvPicPr>
                      <p:cNvPr id="440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5638800"/>
                        <a:ext cx="4119562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0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9" y="1050925"/>
            <a:ext cx="8162925" cy="573088"/>
          </a:xfrm>
        </p:spPr>
        <p:txBody>
          <a:bodyPr>
            <a:normAutofit fontScale="90000"/>
          </a:bodyPr>
          <a:lstStyle/>
          <a:p>
            <a:r>
              <a:rPr lang="en-US" altLang="en-US">
                <a:latin typeface="Times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2400" dirty="0"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3124200" y="1828800"/>
          <a:ext cx="4800600" cy="445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4" imgW="1765080" imgH="1638000" progId="Equation.3">
                  <p:embed/>
                </p:oleObj>
              </mc:Choice>
              <mc:Fallback>
                <p:oleObj name="Equation" r:id="rId4" imgW="1765080" imgH="1638000" progId="Equation.3">
                  <p:embed/>
                  <p:pic>
                    <p:nvPicPr>
                      <p:cNvPr id="460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828800"/>
                        <a:ext cx="4800600" cy="445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07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Normalization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6814" y="1905000"/>
            <a:ext cx="8110537" cy="4724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 lvl="2">
              <a:lnSpc>
                <a:spcPct val="90000"/>
              </a:lnSpc>
            </a:pPr>
            <a:r>
              <a:rPr lang="en-US" altLang="en-US"/>
              <a:t>X is the query variable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E evidence variable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Y remaining unobservable variable</a:t>
            </a:r>
          </a:p>
          <a:p>
            <a:pPr lvl="2">
              <a:lnSpc>
                <a:spcPct val="90000"/>
              </a:lnSpc>
            </a:pPr>
            <a:endParaRPr lang="en-US" altLang="en-US"/>
          </a:p>
          <a:p>
            <a:pPr lvl="2">
              <a:lnSpc>
                <a:spcPct val="90000"/>
              </a:lnSpc>
            </a:pPr>
            <a:endParaRPr lang="en-US" altLang="en-US"/>
          </a:p>
          <a:p>
            <a:pPr lvl="2">
              <a:lnSpc>
                <a:spcPct val="90000"/>
              </a:lnSpc>
            </a:pPr>
            <a:endParaRPr lang="en-US" altLang="en-US"/>
          </a:p>
          <a:p>
            <a:pPr lvl="2">
              <a:lnSpc>
                <a:spcPct val="90000"/>
              </a:lnSpc>
            </a:pPr>
            <a:endParaRPr lang="en-US" altLang="en-US"/>
          </a:p>
          <a:p>
            <a:pPr lvl="2">
              <a:lnSpc>
                <a:spcPct val="90000"/>
              </a:lnSpc>
            </a:pPr>
            <a:endParaRPr lang="en-US" altLang="en-US"/>
          </a:p>
          <a:p>
            <a:pPr lvl="2">
              <a:lnSpc>
                <a:spcPct val="90000"/>
              </a:lnSpc>
            </a:pPr>
            <a:r>
              <a:rPr lang="en-US" altLang="en-US"/>
              <a:t>Summation over all possible y (all possible values of the unobservable varables Y)</a:t>
            </a:r>
          </a:p>
          <a:p>
            <a:pPr lvl="2">
              <a:lnSpc>
                <a:spcPct val="90000"/>
              </a:lnSpc>
            </a:pPr>
            <a:endParaRPr lang="en-US" altLang="en-US"/>
          </a:p>
          <a:p>
            <a:pPr lvl="2">
              <a:lnSpc>
                <a:spcPct val="90000"/>
              </a:lnSpc>
            </a:pPr>
            <a:endParaRPr lang="en-US" altLang="en-US"/>
          </a:p>
          <a:p>
            <a:pPr lvl="2">
              <a:lnSpc>
                <a:spcPct val="90000"/>
              </a:lnSpc>
            </a:pPr>
            <a:endParaRPr lang="en-US" altLang="en-US"/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2438400" y="1828801"/>
          <a:ext cx="739140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4" imgW="4216400" imgH="622300" progId="Equation.3">
                  <p:embed/>
                </p:oleObj>
              </mc:Choice>
              <mc:Fallback>
                <p:oleObj name="Equation" r:id="rId4" imgW="4216400" imgH="622300" progId="Equation.3">
                  <p:embed/>
                  <p:pic>
                    <p:nvPicPr>
                      <p:cNvPr id="409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828801"/>
                        <a:ext cx="7391400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2514600" y="4800600"/>
          <a:ext cx="6324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6" imgW="2159000" imgH="368300" progId="Equation.3">
                  <p:embed/>
                </p:oleObj>
              </mc:Choice>
              <mc:Fallback>
                <p:oleObj name="Equation" r:id="rId6" imgW="2159000" imgH="368300" progId="Equation.3">
                  <p:embed/>
                  <p:pic>
                    <p:nvPicPr>
                      <p:cNvPr id="409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800600"/>
                        <a:ext cx="63246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92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en-US" i="1" dirty="0"/>
              <a:t>P(</a:t>
            </a:r>
            <a:r>
              <a:rPr lang="en-US" altLang="en-US" i="1" dirty="0" err="1"/>
              <a:t>Burglary|JohnCalls</a:t>
            </a:r>
            <a:r>
              <a:rPr lang="en-US" altLang="en-US" i="1" dirty="0"/>
              <a:t>=</a:t>
            </a:r>
            <a:r>
              <a:rPr lang="en-US" altLang="en-US" i="1" dirty="0" err="1"/>
              <a:t>ture,MarryCalls</a:t>
            </a:r>
            <a:r>
              <a:rPr lang="en-US" altLang="en-US" i="1" dirty="0"/>
              <a:t>=true)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The hidden variables of the query are</a:t>
            </a:r>
            <a:r>
              <a:rPr lang="en-US" altLang="en-US" i="1" dirty="0"/>
              <a:t> Earthquake </a:t>
            </a:r>
            <a:r>
              <a:rPr lang="en-US" altLang="en-US" dirty="0"/>
              <a:t>and</a:t>
            </a:r>
            <a:r>
              <a:rPr lang="en-US" altLang="en-US" i="1" dirty="0"/>
              <a:t> Alarm</a:t>
            </a:r>
          </a:p>
          <a:p>
            <a:pPr lvl="2">
              <a:lnSpc>
                <a:spcPct val="90000"/>
              </a:lnSpc>
            </a:pPr>
            <a:endParaRPr lang="en-US" altLang="en-US" i="1" dirty="0"/>
          </a:p>
          <a:p>
            <a:pPr lvl="2">
              <a:lnSpc>
                <a:spcPct val="90000"/>
              </a:lnSpc>
            </a:pPr>
            <a:endParaRPr lang="en-US" altLang="en-US" i="1" dirty="0"/>
          </a:p>
          <a:p>
            <a:pPr lvl="2">
              <a:lnSpc>
                <a:spcPct val="90000"/>
              </a:lnSpc>
            </a:pPr>
            <a:endParaRPr lang="en-US" altLang="en-US" i="1" dirty="0"/>
          </a:p>
          <a:p>
            <a:pPr lvl="2">
              <a:lnSpc>
                <a:spcPct val="90000"/>
              </a:lnSpc>
            </a:pPr>
            <a:r>
              <a:rPr lang="en-US" altLang="en-US" dirty="0"/>
              <a:t>For </a:t>
            </a:r>
            <a:r>
              <a:rPr lang="en-US" altLang="en-US" i="1" dirty="0"/>
              <a:t>Burglary=true </a:t>
            </a:r>
            <a:r>
              <a:rPr lang="en-US" altLang="en-US" dirty="0"/>
              <a:t>in the </a:t>
            </a:r>
            <a:r>
              <a:rPr lang="en-US" altLang="en-US" dirty="0" err="1"/>
              <a:t>Bayesain</a:t>
            </a:r>
            <a:r>
              <a:rPr lang="en-US" altLang="en-US" dirty="0"/>
              <a:t> network</a:t>
            </a:r>
            <a:endParaRPr lang="en-US" altLang="en-US" i="1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24850"/>
              </p:ext>
            </p:extLst>
          </p:nvPr>
        </p:nvGraphicFramePr>
        <p:xfrm>
          <a:off x="2810692" y="2730137"/>
          <a:ext cx="518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4" imgW="2857500" imgH="342900" progId="Equation.3">
                  <p:embed/>
                </p:oleObj>
              </mc:Choice>
              <mc:Fallback>
                <p:oleObj name="Equation" r:id="rId4" imgW="2857500" imgH="342900" progId="Equation.3">
                  <p:embed/>
                  <p:pic>
                    <p:nvPicPr>
                      <p:cNvPr id="53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692" y="2730137"/>
                        <a:ext cx="5181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098658"/>
              </p:ext>
            </p:extLst>
          </p:nvPr>
        </p:nvGraphicFramePr>
        <p:xfrm>
          <a:off x="2810692" y="4256949"/>
          <a:ext cx="59388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6" imgW="3276600" imgH="342900" progId="Equation.3">
                  <p:embed/>
                </p:oleObj>
              </mc:Choice>
              <mc:Fallback>
                <p:oleObj name="Equation" r:id="rId6" imgW="3276600" imgH="342900" progId="Equation.3">
                  <p:embed/>
                  <p:pic>
                    <p:nvPicPr>
                      <p:cNvPr id="53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692" y="4256949"/>
                        <a:ext cx="5938838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58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To compute we had to add four terms, each computed by multipling five numbers</a:t>
            </a:r>
          </a:p>
          <a:p>
            <a:r>
              <a:rPr lang="en-US" altLang="en-US"/>
              <a:t>In the worst case, where we have to sum out almost all variables, the complexity of the network with </a:t>
            </a:r>
            <a:r>
              <a:rPr lang="en-US" altLang="en-US" i="1"/>
              <a:t>n</a:t>
            </a:r>
            <a:r>
              <a:rPr lang="en-US" altLang="en-US"/>
              <a:t> Boolean variables is </a:t>
            </a:r>
            <a:r>
              <a:rPr lang="en-US" altLang="en-US" i="1"/>
              <a:t>O(n2</a:t>
            </a:r>
            <a:r>
              <a:rPr lang="en-US" altLang="en-US" i="1" baseline="30000"/>
              <a:t>n</a:t>
            </a:r>
            <a:r>
              <a:rPr lang="en-US" altLang="en-US" i="1"/>
              <a:t>)</a:t>
            </a:r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468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BA9A-DE87-40BB-BA4D-B396A7FEECC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/>
              <a:t>Causality - 1</a:t>
            </a:r>
            <a:r>
              <a:rPr lang="en-GB" altLang="en-US" sz="2800"/>
              <a:t> Icy Roads</a:t>
            </a:r>
            <a:endParaRPr lang="en-GB" altLang="en-US"/>
          </a:p>
        </p:txBody>
      </p:sp>
      <p:sp>
        <p:nvSpPr>
          <p:cNvPr id="15367" name="AutoShape 7"/>
          <p:cNvSpPr>
            <a:spLocks noChangeArrowheads="1"/>
          </p:cNvSpPr>
          <p:nvPr/>
        </p:nvSpPr>
        <p:spPr bwMode="auto">
          <a:xfrm>
            <a:off x="5410201" y="2286001"/>
            <a:ext cx="1092373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Icy Roads</a:t>
            </a:r>
          </a:p>
        </p:txBody>
      </p:sp>
      <p:sp>
        <p:nvSpPr>
          <p:cNvPr id="15368" name="AutoShape 8"/>
          <p:cNvSpPr>
            <a:spLocks noChangeArrowheads="1"/>
          </p:cNvSpPr>
          <p:nvPr/>
        </p:nvSpPr>
        <p:spPr bwMode="auto">
          <a:xfrm>
            <a:off x="2743200" y="4267201"/>
            <a:ext cx="1704664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Holmes Crashes</a:t>
            </a:r>
          </a:p>
        </p:txBody>
      </p:sp>
      <p:sp>
        <p:nvSpPr>
          <p:cNvPr id="15369" name="AutoShape 9"/>
          <p:cNvSpPr>
            <a:spLocks noChangeArrowheads="1"/>
          </p:cNvSpPr>
          <p:nvPr/>
        </p:nvSpPr>
        <p:spPr bwMode="auto">
          <a:xfrm>
            <a:off x="7239000" y="4267201"/>
            <a:ext cx="1712310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Watson Crashes</a:t>
            </a:r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H="1">
            <a:off x="3886200" y="2819400"/>
            <a:ext cx="17526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705600" y="2819400"/>
            <a:ext cx="17526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11520" y="1341360"/>
              <a:ext cx="2363760" cy="3825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7200" y="1338840"/>
                <a:ext cx="2373480" cy="38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76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i="1"/>
              <a:t>P(b)</a:t>
            </a:r>
            <a:r>
              <a:rPr lang="en-US" altLang="en-US"/>
              <a:t> is constant and can be moved out, </a:t>
            </a:r>
            <a:r>
              <a:rPr lang="en-US" altLang="en-US" i="1"/>
              <a:t>P(e)</a:t>
            </a:r>
            <a:r>
              <a:rPr lang="en-US" altLang="en-US"/>
              <a:t> term can be moved outside summation </a:t>
            </a:r>
            <a:r>
              <a:rPr lang="en-US" altLang="en-US" i="1"/>
              <a:t>a</a:t>
            </a:r>
          </a:p>
          <a:p>
            <a:pPr>
              <a:lnSpc>
                <a:spcPct val="90000"/>
              </a:lnSpc>
            </a:pPr>
            <a:endParaRPr lang="en-US" altLang="en-US" i="1"/>
          </a:p>
          <a:p>
            <a:pPr>
              <a:lnSpc>
                <a:spcPct val="90000"/>
              </a:lnSpc>
            </a:pPr>
            <a:endParaRPr lang="en-US" altLang="en-US" i="1"/>
          </a:p>
          <a:p>
            <a:pPr lvl="1">
              <a:lnSpc>
                <a:spcPct val="90000"/>
              </a:lnSpc>
            </a:pPr>
            <a:endParaRPr lang="en-US" altLang="en-US" i="1"/>
          </a:p>
          <a:p>
            <a:pPr lvl="1">
              <a:lnSpc>
                <a:spcPct val="90000"/>
              </a:lnSpc>
            </a:pPr>
            <a:r>
              <a:rPr lang="en-US" altLang="en-US" i="1"/>
              <a:t>JohnCalls=true</a:t>
            </a:r>
            <a:r>
              <a:rPr lang="en-US" altLang="en-US"/>
              <a:t> and </a:t>
            </a:r>
            <a:r>
              <a:rPr lang="en-US" altLang="en-US" i="1"/>
              <a:t>MarryCalls=true, </a:t>
            </a:r>
            <a:r>
              <a:rPr lang="en-US" altLang="en-US"/>
              <a:t>the probability that the burglary has occured is aboud 28%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2895601" y="3048000"/>
          <a:ext cx="591661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4" imgW="3263900" imgH="342900" progId="Equation.3">
                  <p:embed/>
                </p:oleObj>
              </mc:Choice>
              <mc:Fallback>
                <p:oleObj name="Equation" r:id="rId4" imgW="3263900" imgH="342900" progId="Equation.3">
                  <p:embed/>
                  <p:pic>
                    <p:nvPicPr>
                      <p:cNvPr id="583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1" y="3048000"/>
                        <a:ext cx="5916613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3048000" y="5257800"/>
          <a:ext cx="76200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6" imgW="3581400" imgH="165100" progId="Equation.3">
                  <p:embed/>
                </p:oleObj>
              </mc:Choice>
              <mc:Fallback>
                <p:oleObj name="Equation" r:id="rId6" imgW="3581400" imgH="165100" progId="Equation.3">
                  <p:embed/>
                  <p:pic>
                    <p:nvPicPr>
                      <p:cNvPr id="583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257800"/>
                        <a:ext cx="762000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620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9" y="1050925"/>
            <a:ext cx="8162925" cy="573088"/>
          </a:xfrm>
        </p:spPr>
        <p:txBody>
          <a:bodyPr>
            <a:normAutofit fontScale="90000"/>
          </a:bodyPr>
          <a:lstStyle/>
          <a:p>
            <a:r>
              <a:rPr lang="en-US" altLang="en-US">
                <a:latin typeface="Times" panose="02020603050405020304" pitchFamily="18" charset="0"/>
                <a:cs typeface="Times New Roman" panose="02020603050405020304" pitchFamily="18" charset="0"/>
              </a:rPr>
              <a:t>Constructing Bayesian Networks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Times" panose="02020603050405020304" pitchFamily="18" charset="0"/>
                <a:cs typeface="Times New Roman" panose="02020603050405020304" pitchFamily="18" charset="0"/>
              </a:rPr>
              <a:t>A Bayesian network is a correct representation of the domain only if each node is conditionally independent of its predecessors in the ordering, given its parents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i="1" dirty="0">
              <a:latin typeface="Times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000" i="1" dirty="0">
              <a:latin typeface="Times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i="1" dirty="0" smtClean="0">
                <a:latin typeface="Times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en-US" sz="2000" i="1" dirty="0" err="1" smtClean="0">
                <a:latin typeface="Times" panose="02020603050405020304" pitchFamily="18" charset="0"/>
                <a:cs typeface="Times New Roman" panose="02020603050405020304" pitchFamily="18" charset="0"/>
              </a:rPr>
              <a:t>MaryCalls|JohnCalls,Alarm,Eathquake,Bulgary</a:t>
            </a:r>
            <a:r>
              <a:rPr lang="en-US" altLang="en-US" sz="2000" i="1" dirty="0">
                <a:latin typeface="Times" panose="02020603050405020304" pitchFamily="18" charset="0"/>
                <a:cs typeface="Times New Roman" panose="02020603050405020304" pitchFamily="18" charset="0"/>
              </a:rPr>
              <a:t>)=P(</a:t>
            </a:r>
            <a:r>
              <a:rPr lang="en-US" altLang="en-US" sz="2000" i="1" dirty="0" err="1">
                <a:latin typeface="Times" panose="02020603050405020304" pitchFamily="18" charset="0"/>
                <a:cs typeface="Times New Roman" panose="02020603050405020304" pitchFamily="18" charset="0"/>
              </a:rPr>
              <a:t>MaryCalls|Alarm</a:t>
            </a:r>
            <a:r>
              <a:rPr lang="en-US" altLang="en-US" sz="2000" i="1" dirty="0">
                <a:latin typeface="Times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000" dirty="0">
                <a:latin typeface="Times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94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Constructing Bayesian networks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400"/>
              <a:t>1. Choose an ordering of variables </a:t>
            </a:r>
            <a:r>
              <a:rPr lang="en-US" altLang="en-US" sz="2400" i="1"/>
              <a:t>X</a:t>
            </a:r>
            <a:r>
              <a:rPr lang="en-US" altLang="en-US" sz="2400" i="1" baseline="-25000"/>
              <a:t>1</a:t>
            </a:r>
            <a:r>
              <a:rPr lang="en-US" altLang="en-US" sz="2400"/>
              <a:t>, … ,</a:t>
            </a:r>
            <a:r>
              <a:rPr lang="en-US" altLang="en-US" sz="2400" i="1"/>
              <a:t>X</a:t>
            </a:r>
            <a:r>
              <a:rPr lang="en-US" altLang="en-US" sz="2400" i="1" baseline="-25000"/>
              <a:t>n</a:t>
            </a: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2. For </a:t>
            </a:r>
            <a:r>
              <a:rPr lang="en-US" altLang="en-US" sz="2400" i="1"/>
              <a:t>i</a:t>
            </a:r>
            <a:r>
              <a:rPr lang="en-US" altLang="en-US" sz="2400"/>
              <a:t> = 1 to </a:t>
            </a:r>
            <a:r>
              <a:rPr lang="en-US" altLang="en-US" sz="2400" i="1"/>
              <a:t>n</a:t>
            </a:r>
            <a:endParaRPr lang="en-US" altLang="en-US" sz="2400"/>
          </a:p>
          <a:p>
            <a:pPr lvl="1">
              <a:lnSpc>
                <a:spcPct val="90000"/>
              </a:lnSpc>
            </a:pPr>
            <a:r>
              <a:rPr lang="en-US" altLang="en-US"/>
              <a:t>add </a:t>
            </a:r>
            <a:r>
              <a:rPr lang="en-US" altLang="en-US" i="1"/>
              <a:t>X</a:t>
            </a:r>
            <a:r>
              <a:rPr lang="en-US" altLang="en-US" i="1" baseline="-25000"/>
              <a:t>i</a:t>
            </a:r>
            <a:r>
              <a:rPr lang="en-US" altLang="en-US"/>
              <a:t> to the network
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select parents from </a:t>
            </a:r>
            <a:r>
              <a:rPr lang="en-US" altLang="en-US" i="1"/>
              <a:t>X</a:t>
            </a:r>
            <a:r>
              <a:rPr lang="en-US" altLang="en-US" i="1" baseline="-25000"/>
              <a:t>1</a:t>
            </a:r>
            <a:r>
              <a:rPr lang="en-US" altLang="en-US" i="1"/>
              <a:t>, … ,X</a:t>
            </a:r>
            <a:r>
              <a:rPr lang="en-US" altLang="en-US" i="1" baseline="-25000"/>
              <a:t>i-1</a:t>
            </a:r>
            <a:r>
              <a:rPr lang="en-US" altLang="en-US"/>
              <a:t> such that</a:t>
            </a:r>
          </a:p>
          <a:p>
            <a:pPr lvl="1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	</a:t>
            </a:r>
            <a:r>
              <a:rPr lang="en-US" altLang="en-US" sz="2000" b="1" i="1"/>
              <a:t>P</a:t>
            </a:r>
            <a:r>
              <a:rPr lang="en-US" altLang="en-US" sz="2000" i="1"/>
              <a:t> (X</a:t>
            </a:r>
            <a:r>
              <a:rPr lang="en-US" altLang="en-US" sz="2000" i="1" baseline="-25000"/>
              <a:t>i</a:t>
            </a:r>
            <a:r>
              <a:rPr lang="en-US" altLang="en-US" sz="2000" i="1"/>
              <a:t> | Parents(X</a:t>
            </a:r>
            <a:r>
              <a:rPr lang="en-US" altLang="en-US" sz="2000" i="1" baseline="-25000"/>
              <a:t>i</a:t>
            </a:r>
            <a:r>
              <a:rPr lang="en-US" altLang="en-US" sz="2000" i="1"/>
              <a:t>)) = </a:t>
            </a:r>
            <a:r>
              <a:rPr lang="en-US" altLang="en-US" sz="2000" b="1" i="1"/>
              <a:t>P</a:t>
            </a:r>
            <a:r>
              <a:rPr lang="en-US" altLang="en-US" sz="2000" i="1"/>
              <a:t> (X</a:t>
            </a:r>
            <a:r>
              <a:rPr lang="en-US" altLang="en-US" sz="2000" i="1" baseline="-25000"/>
              <a:t>i</a:t>
            </a:r>
            <a:r>
              <a:rPr lang="en-US" altLang="en-US" sz="2000" i="1"/>
              <a:t> | X</a:t>
            </a:r>
            <a:r>
              <a:rPr lang="en-US" altLang="en-US" sz="2000" i="1" baseline="-25000"/>
              <a:t>1</a:t>
            </a:r>
            <a:r>
              <a:rPr lang="en-US" altLang="en-US" sz="2000" i="1"/>
              <a:t>, ... X</a:t>
            </a:r>
            <a:r>
              <a:rPr lang="en-US" altLang="en-US" sz="2000" i="1" baseline="-25000"/>
              <a:t>i-1</a:t>
            </a:r>
            <a:r>
              <a:rPr lang="en-US" altLang="en-US" sz="2000" i="1"/>
              <a:t>)</a:t>
            </a:r>
            <a:endParaRPr lang="en-US" altLang="en-US" sz="1600" i="1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600" i="1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/>
              <a:t>This choice of parents guarantees:
</a:t>
            </a:r>
            <a:endParaRPr lang="en-US" altLang="en-US" sz="1800" b="1" i="1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800" b="1" i="1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="1" i="1"/>
              <a:t>P</a:t>
            </a:r>
            <a:r>
              <a:rPr lang="en-US" altLang="en-US" sz="2000" i="1"/>
              <a:t> (X</a:t>
            </a:r>
            <a:r>
              <a:rPr lang="en-US" altLang="en-US" sz="2000" i="1" baseline="-25000"/>
              <a:t>1</a:t>
            </a:r>
            <a:r>
              <a:rPr lang="en-US" altLang="en-US" sz="2000" i="1"/>
              <a:t>, … ,X</a:t>
            </a:r>
            <a:r>
              <a:rPr lang="en-US" altLang="en-US" sz="2000" i="1" baseline="-25000"/>
              <a:t>n</a:t>
            </a:r>
            <a:r>
              <a:rPr lang="en-US" altLang="en-US" sz="2000" i="1"/>
              <a:t>) 	= </a:t>
            </a:r>
            <a:r>
              <a:rPr lang="en-US" altLang="en-US" sz="2000" i="1">
                <a:cs typeface="Arial" panose="020B0604020202020204" pitchFamily="34" charset="0"/>
              </a:rPr>
              <a:t>π</a:t>
            </a:r>
            <a:r>
              <a:rPr lang="en-US" altLang="en-US" sz="2000" i="1" baseline="30000">
                <a:cs typeface="Arial" panose="020B0604020202020204" pitchFamily="34" charset="0"/>
              </a:rPr>
              <a:t>n</a:t>
            </a:r>
            <a:r>
              <a:rPr lang="en-US" altLang="en-US" sz="2000" i="1" baseline="-25000"/>
              <a:t>i =1</a:t>
            </a:r>
            <a:r>
              <a:rPr lang="en-US" altLang="en-US" sz="2000" i="1"/>
              <a:t> </a:t>
            </a:r>
            <a:r>
              <a:rPr lang="en-US" altLang="en-US" sz="2000" b="1" i="1"/>
              <a:t>P</a:t>
            </a:r>
            <a:r>
              <a:rPr lang="en-US" altLang="en-US" sz="2000" i="1"/>
              <a:t> (X</a:t>
            </a:r>
            <a:r>
              <a:rPr lang="en-US" altLang="en-US" sz="2000" i="1" baseline="-25000"/>
              <a:t>i</a:t>
            </a:r>
            <a:r>
              <a:rPr lang="en-US" altLang="en-US" sz="2000" i="1"/>
              <a:t> | X</a:t>
            </a:r>
            <a:r>
              <a:rPr lang="en-US" altLang="en-US" sz="2000" i="1" baseline="-25000"/>
              <a:t>1</a:t>
            </a:r>
            <a:r>
              <a:rPr lang="en-US" altLang="en-US" sz="2000" i="1"/>
              <a:t>, … , X</a:t>
            </a:r>
            <a:r>
              <a:rPr lang="en-US" altLang="en-US" sz="2000" i="1" baseline="-25000"/>
              <a:t>i-1</a:t>
            </a:r>
            <a:r>
              <a:rPr lang="en-US" altLang="en-US" sz="2000" i="1"/>
              <a:t>)</a:t>
            </a:r>
            <a:r>
              <a:rPr lang="en-US" altLang="en-US" sz="2000"/>
              <a:t>
  	(chain rule)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aseline="-25000"/>
              <a:t>			</a:t>
            </a:r>
            <a:r>
              <a:rPr lang="en-US" altLang="en-US" sz="2000" i="1"/>
              <a:t>= </a:t>
            </a:r>
            <a:r>
              <a:rPr lang="en-US" altLang="en-US" sz="2000" i="1">
                <a:cs typeface="Arial" panose="020B0604020202020204" pitchFamily="34" charset="0"/>
              </a:rPr>
              <a:t>π</a:t>
            </a:r>
            <a:r>
              <a:rPr lang="en-US" altLang="en-US" sz="2000" i="1" baseline="30000">
                <a:cs typeface="Arial" panose="020B0604020202020204" pitchFamily="34" charset="0"/>
              </a:rPr>
              <a:t>n</a:t>
            </a:r>
            <a:r>
              <a:rPr lang="en-US" altLang="en-US" sz="2000" i="1" baseline="-25000"/>
              <a:t>i =1</a:t>
            </a:r>
            <a:r>
              <a:rPr lang="en-US" altLang="en-US" sz="2000" b="1" i="1"/>
              <a:t>P</a:t>
            </a:r>
            <a:r>
              <a:rPr lang="en-US" altLang="en-US" sz="2000" i="1"/>
              <a:t> (X</a:t>
            </a:r>
            <a:r>
              <a:rPr lang="en-US" altLang="en-US" sz="2000" i="1" baseline="-25000"/>
              <a:t>i </a:t>
            </a:r>
            <a:r>
              <a:rPr lang="en-US" altLang="en-US" sz="2000" i="1"/>
              <a:t>| Parents(X</a:t>
            </a:r>
            <a:r>
              <a:rPr lang="en-US" altLang="en-US" sz="2000" i="1" baseline="-25000"/>
              <a:t>i</a:t>
            </a:r>
            <a:r>
              <a:rPr lang="en-US" altLang="en-US" sz="2000" i="1"/>
              <a:t>))</a:t>
            </a:r>
            <a:r>
              <a:rPr lang="en-US" altLang="en-US" sz="2000"/>
              <a:t>
	(by construction)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046000" y="2627640"/>
              <a:ext cx="476640" cy="140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3480" y="2623680"/>
                <a:ext cx="482760" cy="14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0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compactness of Bayesian networks is an example of locally structured systems</a:t>
            </a:r>
          </a:p>
          <a:p>
            <a:pPr lvl="1"/>
            <a:r>
              <a:rPr lang="en-US" altLang="en-US"/>
              <a:t>Each subcomponent interacts directly with only bounded number of other components</a:t>
            </a:r>
          </a:p>
          <a:p>
            <a:r>
              <a:rPr lang="en-US" altLang="en-US"/>
              <a:t>Constructing Bayesian networks is difficult</a:t>
            </a:r>
          </a:p>
          <a:p>
            <a:pPr lvl="1"/>
            <a:r>
              <a:rPr lang="en-US" altLang="en-US"/>
              <a:t>Each variable should be directly influenced by only a few others</a:t>
            </a:r>
          </a:p>
          <a:p>
            <a:pPr lvl="1"/>
            <a:r>
              <a:rPr lang="en-US" altLang="en-US"/>
              <a:t>The network topology reflects thes direct influences</a:t>
            </a:r>
          </a:p>
        </p:txBody>
      </p:sp>
    </p:spTree>
    <p:extLst>
      <p:ext uri="{BB962C8B-B14F-4D97-AF65-F5344CB8AC3E}">
        <p14:creationId xmlns:p14="http://schemas.microsoft.com/office/powerpoint/2010/main" val="641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DEA8-BE43-49C6-BCAC-B1CD2BE3E1A7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/>
              <a:t>- 2 </a:t>
            </a:r>
            <a:r>
              <a:rPr lang="en-GB" altLang="en-US" sz="2800"/>
              <a:t>Wet Grass</a:t>
            </a:r>
            <a:endParaRPr lang="en-GB" altLang="en-US"/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>
            <a:off x="4419601" y="2286001"/>
            <a:ext cx="629563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Rain</a:t>
            </a:r>
          </a:p>
        </p:txBody>
      </p:sp>
      <p:sp>
        <p:nvSpPr>
          <p:cNvPr id="16400" name="AutoShape 16"/>
          <p:cNvSpPr>
            <a:spLocks noChangeArrowheads="1"/>
          </p:cNvSpPr>
          <p:nvPr/>
        </p:nvSpPr>
        <p:spPr bwMode="auto">
          <a:xfrm>
            <a:off x="2819400" y="4267201"/>
            <a:ext cx="1202818" cy="71508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Watson’s </a:t>
            </a:r>
          </a:p>
          <a:p>
            <a:r>
              <a:rPr lang="en-GB" altLang="en-US"/>
              <a:t>Grass Wet</a:t>
            </a:r>
          </a:p>
        </p:txBody>
      </p:sp>
      <p:sp>
        <p:nvSpPr>
          <p:cNvPr id="16401" name="AutoShape 17"/>
          <p:cNvSpPr>
            <a:spLocks noChangeArrowheads="1"/>
          </p:cNvSpPr>
          <p:nvPr/>
        </p:nvSpPr>
        <p:spPr bwMode="auto">
          <a:xfrm>
            <a:off x="5334000" y="4267201"/>
            <a:ext cx="1202818" cy="71508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Holmes’</a:t>
            </a:r>
          </a:p>
          <a:p>
            <a:r>
              <a:rPr lang="en-GB" altLang="en-US"/>
              <a:t>Grass Wet</a:t>
            </a:r>
          </a:p>
        </p:txBody>
      </p:sp>
      <p:sp>
        <p:nvSpPr>
          <p:cNvPr id="16409" name="AutoShape 25"/>
          <p:cNvSpPr>
            <a:spLocks noChangeArrowheads="1"/>
          </p:cNvSpPr>
          <p:nvPr/>
        </p:nvSpPr>
        <p:spPr bwMode="auto">
          <a:xfrm>
            <a:off x="7010401" y="2286001"/>
            <a:ext cx="1059283" cy="4086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Sprinkler</a:t>
            </a:r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>
            <a:off x="4953000" y="28194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414" name="Line 30"/>
          <p:cNvSpPr>
            <a:spLocks noChangeShapeType="1"/>
          </p:cNvSpPr>
          <p:nvPr/>
        </p:nvSpPr>
        <p:spPr bwMode="auto">
          <a:xfrm flipH="1">
            <a:off x="3657600" y="28194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415" name="Line 31"/>
          <p:cNvSpPr>
            <a:spLocks noChangeShapeType="1"/>
          </p:cNvSpPr>
          <p:nvPr/>
        </p:nvSpPr>
        <p:spPr bwMode="auto">
          <a:xfrm flipH="1">
            <a:off x="6248400" y="28194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4240" y="582840"/>
              <a:ext cx="3736440" cy="950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1720" y="578520"/>
                <a:ext cx="3741840" cy="9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4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83820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dirty="0"/>
              <a:t>Examples of 3-way Bayesian Networks</a:t>
            </a:r>
          </a:p>
        </p:txBody>
      </p:sp>
      <p:grpSp>
        <p:nvGrpSpPr>
          <p:cNvPr id="195587" name="Group 3"/>
          <p:cNvGrpSpPr>
            <a:grpSpLocks/>
          </p:cNvGrpSpPr>
          <p:nvPr/>
        </p:nvGrpSpPr>
        <p:grpSpPr bwMode="auto">
          <a:xfrm>
            <a:off x="2857500" y="2981325"/>
            <a:ext cx="2901950" cy="501650"/>
            <a:chOff x="772" y="988"/>
            <a:chExt cx="1828" cy="316"/>
          </a:xfrm>
        </p:grpSpPr>
        <p:grpSp>
          <p:nvGrpSpPr>
            <p:cNvPr id="195588" name="Group 4"/>
            <p:cNvGrpSpPr>
              <a:grpSpLocks/>
            </p:cNvGrpSpPr>
            <p:nvPr/>
          </p:nvGrpSpPr>
          <p:grpSpPr bwMode="auto">
            <a:xfrm>
              <a:off x="772" y="1000"/>
              <a:ext cx="352" cy="304"/>
              <a:chOff x="772" y="1000"/>
              <a:chExt cx="352" cy="304"/>
            </a:xfrm>
          </p:grpSpPr>
          <p:sp>
            <p:nvSpPr>
              <p:cNvPr id="195589" name="Rectangle 5"/>
              <p:cNvSpPr>
                <a:spLocks noChangeArrowheads="1"/>
              </p:cNvSpPr>
              <p:nvPr/>
            </p:nvSpPr>
            <p:spPr bwMode="auto">
              <a:xfrm>
                <a:off x="855" y="1030"/>
                <a:ext cx="2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A</a:t>
                </a:r>
              </a:p>
            </p:txBody>
          </p:sp>
          <p:sp>
            <p:nvSpPr>
              <p:cNvPr id="195590" name="Oval 6"/>
              <p:cNvSpPr>
                <a:spLocks noChangeArrowheads="1"/>
              </p:cNvSpPr>
              <p:nvPr/>
            </p:nvSpPr>
            <p:spPr bwMode="auto">
              <a:xfrm>
                <a:off x="772" y="1000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591" name="Group 7"/>
            <p:cNvGrpSpPr>
              <a:grpSpLocks/>
            </p:cNvGrpSpPr>
            <p:nvPr/>
          </p:nvGrpSpPr>
          <p:grpSpPr bwMode="auto">
            <a:xfrm>
              <a:off x="2248" y="988"/>
              <a:ext cx="352" cy="304"/>
              <a:chOff x="2248" y="988"/>
              <a:chExt cx="352" cy="304"/>
            </a:xfrm>
          </p:grpSpPr>
          <p:sp>
            <p:nvSpPr>
              <p:cNvPr id="195592" name="Rectangle 8"/>
              <p:cNvSpPr>
                <a:spLocks noChangeArrowheads="1"/>
              </p:cNvSpPr>
              <p:nvPr/>
            </p:nvSpPr>
            <p:spPr bwMode="auto">
              <a:xfrm>
                <a:off x="2319" y="1030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C</a:t>
                </a:r>
              </a:p>
            </p:txBody>
          </p:sp>
          <p:sp>
            <p:nvSpPr>
              <p:cNvPr id="195593" name="Oval 9"/>
              <p:cNvSpPr>
                <a:spLocks noChangeArrowheads="1"/>
              </p:cNvSpPr>
              <p:nvPr/>
            </p:nvSpPr>
            <p:spPr bwMode="auto">
              <a:xfrm>
                <a:off x="2248" y="988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594" name="Group 10"/>
            <p:cNvGrpSpPr>
              <a:grpSpLocks/>
            </p:cNvGrpSpPr>
            <p:nvPr/>
          </p:nvGrpSpPr>
          <p:grpSpPr bwMode="auto">
            <a:xfrm>
              <a:off x="1516" y="988"/>
              <a:ext cx="352" cy="304"/>
              <a:chOff x="1516" y="988"/>
              <a:chExt cx="352" cy="304"/>
            </a:xfrm>
          </p:grpSpPr>
          <p:sp>
            <p:nvSpPr>
              <p:cNvPr id="195595" name="Rectangle 11"/>
              <p:cNvSpPr>
                <a:spLocks noChangeArrowheads="1"/>
              </p:cNvSpPr>
              <p:nvPr/>
            </p:nvSpPr>
            <p:spPr bwMode="auto">
              <a:xfrm>
                <a:off x="1587" y="1030"/>
                <a:ext cx="1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 dirty="0"/>
                  <a:t>B</a:t>
                </a:r>
              </a:p>
            </p:txBody>
          </p:sp>
          <p:sp>
            <p:nvSpPr>
              <p:cNvPr id="195596" name="Oval 12"/>
              <p:cNvSpPr>
                <a:spLocks noChangeArrowheads="1"/>
              </p:cNvSpPr>
              <p:nvPr/>
            </p:nvSpPr>
            <p:spPr bwMode="auto">
              <a:xfrm>
                <a:off x="1516" y="988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95597" name="Rectangle 13"/>
          <p:cNvSpPr>
            <a:spLocks noChangeArrowheads="1"/>
          </p:cNvSpPr>
          <p:nvPr/>
        </p:nvSpPr>
        <p:spPr bwMode="auto">
          <a:xfrm>
            <a:off x="6494463" y="3009900"/>
            <a:ext cx="2507932" cy="6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/>
              <a:t>Absolute Independence:</a:t>
            </a:r>
          </a:p>
          <a:p>
            <a:pPr eaLnBrk="0" hangingPunct="0"/>
            <a:r>
              <a:rPr lang="en-US" b="1" dirty="0"/>
              <a:t>p(A,B,C) = p(A) p(B) p(C)</a:t>
            </a:r>
          </a:p>
        </p:txBody>
      </p:sp>
    </p:spTree>
    <p:extLst>
      <p:ext uri="{BB962C8B-B14F-4D97-AF65-F5344CB8AC3E}">
        <p14:creationId xmlns:p14="http://schemas.microsoft.com/office/powerpoint/2010/main" val="2070400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/>
              <a:t>Examples of 3-way Bayesian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136648" y="1600200"/>
                <a:ext cx="5254752" cy="4495800"/>
              </a:xfrm>
            </p:spPr>
            <p:txBody>
              <a:bodyPr>
                <a:normAutofit/>
              </a:bodyPr>
              <a:lstStyle/>
              <a:p>
                <a:pPr eaLnBrk="0" hangingPunct="0"/>
                <a:r>
                  <a:rPr lang="en-US" dirty="0"/>
                  <a:t>Conditionally independent effects:</a:t>
                </a:r>
              </a:p>
              <a:p>
                <a:pPr marL="0" indent="0" eaLnBrk="0" hangingPunc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𝑝</m:t>
                      </m:r>
                      <m:r>
                        <a:rPr lang="en-US" i="1" dirty="0" smtClean="0">
                          <a:latin typeface="Cambria Math"/>
                        </a:rPr>
                        <m:t>(</m:t>
                      </m:r>
                      <m:r>
                        <a:rPr lang="en-US" i="1" dirty="0" smtClean="0">
                          <a:latin typeface="Cambria Math"/>
                        </a:rPr>
                        <m:t>𝐴</m:t>
                      </m:r>
                      <m:r>
                        <a:rPr lang="en-US" i="1" dirty="0" smtClean="0">
                          <a:latin typeface="Cambria Math"/>
                        </a:rPr>
                        <m:t>,</m:t>
                      </m:r>
                      <m:r>
                        <a:rPr lang="en-US" i="1" dirty="0" smtClean="0">
                          <a:latin typeface="Cambria Math"/>
                        </a:rPr>
                        <m:t>𝐵</m:t>
                      </m:r>
                      <m:r>
                        <a:rPr lang="en-US" i="1" dirty="0" smtClean="0">
                          <a:latin typeface="Cambria Math"/>
                        </a:rPr>
                        <m:t>,</m:t>
                      </m:r>
                      <m:r>
                        <a:rPr lang="en-US" i="1" dirty="0" smtClean="0">
                          <a:latin typeface="Cambria Math"/>
                        </a:rPr>
                        <m:t>𝐶</m:t>
                      </m:r>
                      <m:r>
                        <a:rPr lang="en-US" i="1" dirty="0">
                          <a:latin typeface="Cambria Math"/>
                        </a:rPr>
                        <m:t>) = </m:t>
                      </m:r>
                      <m:r>
                        <a:rPr lang="en-US" i="1" dirty="0">
                          <a:latin typeface="Cambria Math"/>
                        </a:rPr>
                        <m:t>𝑝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latin typeface="Cambria Math"/>
                        </a:rPr>
                        <m:t>𝐵</m:t>
                      </m:r>
                      <m:r>
                        <a:rPr lang="en-US" i="1" dirty="0">
                          <a:latin typeface="Cambria Math"/>
                        </a:rPr>
                        <m:t>|</m:t>
                      </m:r>
                      <m:r>
                        <a:rPr lang="en-US" i="1" dirty="0">
                          <a:latin typeface="Cambria Math"/>
                        </a:rPr>
                        <m:t>𝐴</m:t>
                      </m:r>
                      <m:r>
                        <a:rPr lang="en-US" i="1" dirty="0">
                          <a:latin typeface="Cambria Math"/>
                        </a:rPr>
                        <m:t>)</m:t>
                      </m:r>
                      <m:r>
                        <a:rPr lang="en-US" i="1" dirty="0">
                          <a:latin typeface="Cambria Math"/>
                        </a:rPr>
                        <m:t>𝑝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latin typeface="Cambria Math"/>
                        </a:rPr>
                        <m:t>𝐶</m:t>
                      </m:r>
                      <m:r>
                        <a:rPr lang="en-US" i="1" dirty="0">
                          <a:latin typeface="Cambria Math"/>
                        </a:rPr>
                        <m:t>|</m:t>
                      </m:r>
                      <m:r>
                        <a:rPr lang="en-US" i="1" dirty="0">
                          <a:latin typeface="Cambria Math"/>
                        </a:rPr>
                        <m:t>𝐴</m:t>
                      </m:r>
                      <m:r>
                        <a:rPr lang="en-US" i="1" dirty="0">
                          <a:latin typeface="Cambria Math"/>
                        </a:rPr>
                        <m:t>)</m:t>
                      </m:r>
                      <m:r>
                        <a:rPr lang="en-US" i="1" dirty="0">
                          <a:latin typeface="Cambria Math"/>
                        </a:rPr>
                        <m:t>𝑝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latin typeface="Cambria Math"/>
                        </a:rPr>
                        <m:t>𝐴</m:t>
                      </m:r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285750" indent="-285750" eaLnBrk="0" hangingPunct="0"/>
                <a:endParaRPr lang="en-US" dirty="0"/>
              </a:p>
              <a:p>
                <a:pPr eaLnBrk="0" hangingPunct="0"/>
                <a:r>
                  <a:rPr lang="en-US" dirty="0"/>
                  <a:t>B and C are conditionally </a:t>
                </a:r>
                <a:r>
                  <a:rPr lang="en-US" dirty="0" smtClean="0"/>
                  <a:t>independent given </a:t>
                </a:r>
                <a:r>
                  <a:rPr lang="en-US" dirty="0"/>
                  <a:t>A</a:t>
                </a:r>
              </a:p>
              <a:p>
                <a:pPr marL="285750" indent="-285750" eaLnBrk="0" hangingPunct="0"/>
                <a:endParaRPr lang="en-US" dirty="0"/>
              </a:p>
              <a:p>
                <a:pPr eaLnBrk="0" hangingPunct="0"/>
                <a:r>
                  <a:rPr lang="en-US" dirty="0"/>
                  <a:t>e.g., A is a disease, and we model </a:t>
                </a:r>
                <a:r>
                  <a:rPr lang="en-US" dirty="0" smtClean="0"/>
                  <a:t>B </a:t>
                </a:r>
                <a:r>
                  <a:rPr lang="en-US" dirty="0"/>
                  <a:t>and C as conditionally </a:t>
                </a:r>
                <a:r>
                  <a:rPr lang="en-US" dirty="0" smtClean="0"/>
                  <a:t>independent symptoms </a:t>
                </a:r>
                <a:r>
                  <a:rPr lang="en-US" dirty="0"/>
                  <a:t>given A</a:t>
                </a:r>
              </a:p>
              <a:p>
                <a:pPr marL="285750" indent="-285750" eaLnBrk="0" hangingPunct="0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136648" y="1600200"/>
                <a:ext cx="5254752" cy="4495800"/>
              </a:xfrm>
              <a:blipFill>
                <a:blip r:embed="rId3"/>
                <a:stretch>
                  <a:fillRect l="-2088" t="-2307" r="-3596" b="-25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7635" name="Group 3"/>
          <p:cNvGrpSpPr>
            <a:grpSpLocks/>
          </p:cNvGrpSpPr>
          <p:nvPr/>
        </p:nvGrpSpPr>
        <p:grpSpPr bwMode="auto">
          <a:xfrm>
            <a:off x="7696200" y="3063875"/>
            <a:ext cx="2616200" cy="1473200"/>
            <a:chOff x="720" y="2784"/>
            <a:chExt cx="1648" cy="928"/>
          </a:xfrm>
        </p:grpSpPr>
        <p:sp>
          <p:nvSpPr>
            <p:cNvPr id="197636" name="Line 4"/>
            <p:cNvSpPr>
              <a:spLocks noChangeShapeType="1"/>
            </p:cNvSpPr>
            <p:nvPr/>
          </p:nvSpPr>
          <p:spPr bwMode="auto">
            <a:xfrm flipH="1">
              <a:off x="1008" y="3024"/>
              <a:ext cx="384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7637" name="Group 5"/>
            <p:cNvGrpSpPr>
              <a:grpSpLocks/>
            </p:cNvGrpSpPr>
            <p:nvPr/>
          </p:nvGrpSpPr>
          <p:grpSpPr bwMode="auto">
            <a:xfrm>
              <a:off x="1344" y="2784"/>
              <a:ext cx="352" cy="304"/>
              <a:chOff x="892" y="2800"/>
              <a:chExt cx="352" cy="304"/>
            </a:xfrm>
          </p:grpSpPr>
          <p:sp>
            <p:nvSpPr>
              <p:cNvPr id="197638" name="Rectangle 6"/>
              <p:cNvSpPr>
                <a:spLocks noChangeArrowheads="1"/>
              </p:cNvSpPr>
              <p:nvPr/>
            </p:nvSpPr>
            <p:spPr bwMode="auto">
              <a:xfrm>
                <a:off x="975" y="2830"/>
                <a:ext cx="2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A</a:t>
                </a:r>
              </a:p>
            </p:txBody>
          </p:sp>
          <p:sp>
            <p:nvSpPr>
              <p:cNvPr id="197639" name="Oval 7"/>
              <p:cNvSpPr>
                <a:spLocks noChangeArrowheads="1"/>
              </p:cNvSpPr>
              <p:nvPr/>
            </p:nvSpPr>
            <p:spPr bwMode="auto">
              <a:xfrm>
                <a:off x="892" y="2800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7640" name="Group 8"/>
            <p:cNvGrpSpPr>
              <a:grpSpLocks/>
            </p:cNvGrpSpPr>
            <p:nvPr/>
          </p:nvGrpSpPr>
          <p:grpSpPr bwMode="auto">
            <a:xfrm>
              <a:off x="2016" y="3408"/>
              <a:ext cx="352" cy="304"/>
              <a:chOff x="2104" y="2800"/>
              <a:chExt cx="352" cy="304"/>
            </a:xfrm>
          </p:grpSpPr>
          <p:sp>
            <p:nvSpPr>
              <p:cNvPr id="197641" name="Rectangle 9"/>
              <p:cNvSpPr>
                <a:spLocks noChangeArrowheads="1"/>
              </p:cNvSpPr>
              <p:nvPr/>
            </p:nvSpPr>
            <p:spPr bwMode="auto">
              <a:xfrm>
                <a:off x="2175" y="2842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 dirty="0"/>
                  <a:t>C</a:t>
                </a:r>
              </a:p>
            </p:txBody>
          </p:sp>
          <p:sp>
            <p:nvSpPr>
              <p:cNvPr id="197642" name="Oval 10"/>
              <p:cNvSpPr>
                <a:spLocks noChangeArrowheads="1"/>
              </p:cNvSpPr>
              <p:nvPr/>
            </p:nvSpPr>
            <p:spPr bwMode="auto">
              <a:xfrm>
                <a:off x="2104" y="2800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7643" name="Group 11"/>
            <p:cNvGrpSpPr>
              <a:grpSpLocks/>
            </p:cNvGrpSpPr>
            <p:nvPr/>
          </p:nvGrpSpPr>
          <p:grpSpPr bwMode="auto">
            <a:xfrm>
              <a:off x="720" y="3408"/>
              <a:ext cx="352" cy="304"/>
              <a:chOff x="1480" y="3268"/>
              <a:chExt cx="352" cy="304"/>
            </a:xfrm>
          </p:grpSpPr>
          <p:sp>
            <p:nvSpPr>
              <p:cNvPr id="197644" name="Rectangle 12"/>
              <p:cNvSpPr>
                <a:spLocks noChangeArrowheads="1"/>
              </p:cNvSpPr>
              <p:nvPr/>
            </p:nvSpPr>
            <p:spPr bwMode="auto">
              <a:xfrm>
                <a:off x="1551" y="3310"/>
                <a:ext cx="1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US" b="1"/>
                  <a:t>B</a:t>
                </a:r>
              </a:p>
            </p:txBody>
          </p:sp>
          <p:sp>
            <p:nvSpPr>
              <p:cNvPr id="197645" name="Oval 13"/>
              <p:cNvSpPr>
                <a:spLocks noChangeArrowheads="1"/>
              </p:cNvSpPr>
              <p:nvPr/>
            </p:nvSpPr>
            <p:spPr bwMode="auto">
              <a:xfrm>
                <a:off x="1480" y="3268"/>
                <a:ext cx="352" cy="30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7646" name="Line 14"/>
            <p:cNvSpPr>
              <a:spLocks noChangeShapeType="1"/>
            </p:cNvSpPr>
            <p:nvPr/>
          </p:nvSpPr>
          <p:spPr bwMode="auto">
            <a:xfrm>
              <a:off x="1680" y="3024"/>
              <a:ext cx="384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76360" y="3336840"/>
              <a:ext cx="4071600" cy="1015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2760" y="3333600"/>
                <a:ext cx="4078440" cy="10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312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14815</TotalTime>
  <Words>2328</Words>
  <Application>Microsoft Office PowerPoint</Application>
  <PresentationFormat>Widescreen</PresentationFormat>
  <Paragraphs>555</Paragraphs>
  <Slides>63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Estrangelo Edessa</vt:lpstr>
      <vt:lpstr>Monotype Sorts</vt:lpstr>
      <vt:lpstr>Symbol</vt:lpstr>
      <vt:lpstr>Times</vt:lpstr>
      <vt:lpstr>Times New Roman</vt:lpstr>
      <vt:lpstr>Verdana</vt:lpstr>
      <vt:lpstr>Wingdings</vt:lpstr>
      <vt:lpstr>Office Theme</vt:lpstr>
      <vt:lpstr>Equation</vt:lpstr>
      <vt:lpstr>Bayesian belief networks</vt:lpstr>
      <vt:lpstr>Bayesian Network Motivation</vt:lpstr>
      <vt:lpstr>Bayesian Networks</vt:lpstr>
      <vt:lpstr>Bayesian Networks</vt:lpstr>
      <vt:lpstr>Example of a simple Bayesian network</vt:lpstr>
      <vt:lpstr>Causality - 1 Icy Roads</vt:lpstr>
      <vt:lpstr>- 2 Wet Grass</vt:lpstr>
      <vt:lpstr>Examples of 3-way Bayesian Networks</vt:lpstr>
      <vt:lpstr>Examples of 3-way Bayesian Networks</vt:lpstr>
      <vt:lpstr>Examples of 3-way Bayesian Networks</vt:lpstr>
      <vt:lpstr>Examples of 3-way Bayesian Networks</vt:lpstr>
      <vt:lpstr>The Alarm Example</vt:lpstr>
      <vt:lpstr>The Alarm Example</vt:lpstr>
      <vt:lpstr>Constructing a Bayesian Network: Step 1</vt:lpstr>
      <vt:lpstr>The Resulting Bayesian Network</vt:lpstr>
      <vt:lpstr>Constructing a Bayesian Network: Step 2</vt:lpstr>
      <vt:lpstr>The Bayesian network</vt:lpstr>
      <vt:lpstr>The Bayesian network</vt:lpstr>
      <vt:lpstr>Tour through Probability</vt:lpstr>
      <vt:lpstr>Conjunctions and Disjunctions</vt:lpstr>
      <vt:lpstr>Conditional probability &amp; independence</vt:lpstr>
      <vt:lpstr>Probability Distributions</vt:lpstr>
      <vt:lpstr>Joint Probability</vt:lpstr>
      <vt:lpstr>Joint Distribution Example</vt:lpstr>
      <vt:lpstr>Bayes’ Theorem</vt:lpstr>
      <vt:lpstr>Number of Probabilities in Bayesian Networks (i.e. why Bayesian Networks are effective)</vt:lpstr>
      <vt:lpstr>PowerPoint Presentation</vt:lpstr>
      <vt:lpstr>Bayesian Networks from a different Variable Ordering</vt:lpstr>
      <vt:lpstr>Example for BN construction: Fire Diagnosis</vt:lpstr>
      <vt:lpstr>Example for BN construction: Fire Diagnosis</vt:lpstr>
      <vt:lpstr>Example for BN construction: Fire Diagnosis</vt:lpstr>
      <vt:lpstr>Example for BN construction: Fire Diagnosis</vt:lpstr>
      <vt:lpstr>Example for BN construction: Fire Diagnosis</vt:lpstr>
      <vt:lpstr>Example for BN construction: Fire Diagnosis</vt:lpstr>
      <vt:lpstr>Independence</vt:lpstr>
      <vt:lpstr>Independence</vt:lpstr>
      <vt:lpstr>Another (tricky) Example</vt:lpstr>
      <vt:lpstr>Explaining Away</vt:lpstr>
      <vt:lpstr>Belief Networks</vt:lpstr>
      <vt:lpstr>Full Joint Distribution</vt:lpstr>
      <vt:lpstr>Compactness</vt:lpstr>
      <vt:lpstr>Inference in Bayesian Networks</vt:lpstr>
      <vt:lpstr>Inference</vt:lpstr>
      <vt:lpstr>Inference contd.</vt:lpstr>
      <vt:lpstr>Inference contd.</vt:lpstr>
      <vt:lpstr>Inference in Singly Connected Networks</vt:lpstr>
      <vt:lpstr>Inference Algorithm</vt:lpstr>
      <vt:lpstr>Inference in Multiply Connected Networks</vt:lpstr>
      <vt:lpstr>Clustering</vt:lpstr>
      <vt:lpstr>Conditioning</vt:lpstr>
      <vt:lpstr>Stochastic Simulation - Example</vt:lpstr>
      <vt:lpstr> Stochastic Simulation Run repeated simulations to estimate the probability distribution </vt:lpstr>
      <vt:lpstr>PowerPoint Presentation</vt:lpstr>
      <vt:lpstr>Example</vt:lpstr>
      <vt:lpstr>Remember - Joint distribution</vt:lpstr>
      <vt:lpstr>Normalization</vt:lpstr>
      <vt:lpstr>Normalization</vt:lpstr>
      <vt:lpstr>PowerPoint Presentation</vt:lpstr>
      <vt:lpstr>PowerPoint Presentation</vt:lpstr>
      <vt:lpstr>PowerPoint Presentation</vt:lpstr>
      <vt:lpstr>Constructing Bayesian Networks</vt:lpstr>
      <vt:lpstr>Constructing Bayesian networks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belief networks</dc:title>
  <dc:creator>CSE</dc:creator>
  <cp:lastModifiedBy>CSE</cp:lastModifiedBy>
  <cp:revision>11</cp:revision>
  <dcterms:created xsi:type="dcterms:W3CDTF">2019-10-21T03:49:26Z</dcterms:created>
  <dcterms:modified xsi:type="dcterms:W3CDTF">2021-11-02T05:31:36Z</dcterms:modified>
</cp:coreProperties>
</file>